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36CEA-113C-4AE4-A195-A83209FC8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DA0FEB-03C7-42A6-BBDF-3DB7A2253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C4E0B-CEDC-456A-9856-A2F114FE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F3FA9-2FC8-420E-94E4-C078EB63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71501-F8C9-4F1A-B516-48012996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D6BC4-AABC-4032-947E-42369D27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5FA61D-5F2E-4667-ADDB-2315A8F9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2492A7-15A7-49D2-B178-0015DD8D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F2AE4-9566-42CF-ADBD-DEBC3844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24D1C-4B49-4883-A2B0-81F47CED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6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D02B2D-270E-401D-B964-889CED275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58C301-EC6A-4E46-A566-B27FA81B3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AA8115-C7FF-44A5-8CA1-871C7775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A06D2-22D0-4D88-93FF-A73FF8FE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98A21-ECAF-4830-8584-75000029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0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F3187-070D-45FE-BA3A-F5FB7D9A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22EDD-3FDF-43CC-8FEE-F10C97B7B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ABE2E-00E8-4819-AAC3-920ADA9E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5B70F-563E-40B7-B410-6D23CC15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80A46-AE12-490F-8B64-72B6B66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1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E92FD-078F-40BF-B352-99A70E0A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020E1E-4B7B-420B-99DC-F7FC1D824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A6B87-F5F9-43E5-A0FA-A255A79F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D027D4-672F-4DF9-BCB4-1808537C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F83CC4-0F4A-42C5-93B2-CB3AF77A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7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1FE82-7A2E-49A3-93C8-7B255D09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1E069-5174-4D69-85E1-031EEDA25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30B68A-7CCB-46BB-8E89-FA45D79B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823C99-4540-40D5-B066-BC5E4BEC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D5A1E-CB83-46F2-924E-F8BB5EE5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453484-B3A7-4613-B399-84AFCA36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5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62457-B96A-47B5-BD25-7CB1C50C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81DCD-3966-4E2D-B7A8-AC2A4587F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2E27DE-8C8E-4460-82DC-0FA315E24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47C01E-9462-445A-9E43-DFE8D38B6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0F24C1-97C1-4534-AD56-309D5043E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E89444-FEEB-48ED-87FE-41AD7191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D84377-DC10-40C5-921B-7BF2E907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C1755D-4CC4-4414-AB26-F04F0A1D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2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708F9-BA0E-4F9C-915B-7243FD94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528AD9-11DB-4004-A8B0-B2339354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723E0C-1DD4-4913-ACA3-C28430F2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262785-83DF-47CE-A699-B949B4DF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3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47EAC1-7F26-4D77-B06F-F99B9B9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2B5129-B067-4230-BB6D-291A9B28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C7B1FA-8FAA-44D9-BDD9-CBA8DDF8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3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AEC83-A95D-4509-A6F0-43F4C096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78624-6EBA-4F2B-8236-22F6EBE85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785D09-5EB9-466E-99B0-883354483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596ED-91AB-4B69-BF51-4AFF3DF4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300943-153B-41D3-8E6D-F024AE38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BB80E2-8A7C-4668-9056-08BCC041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9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C2171-140F-4BF7-946F-D425A79E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78B6D3-4610-4A2A-B623-D291E240A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81733-326A-4B85-94DA-9EF7B94EC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B63C8-5B83-4362-AD38-C6C31FC1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6D0CC-2FAE-4984-91F0-1D0E501C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324A88-7869-4FB6-AE77-39A229A5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1CF9E-752D-4285-8ED5-3EBEEF83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1AA3E9-7FAC-49E6-9233-C9F199383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C43BC-7CEA-479A-8999-FC6F9909D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3466-C823-4518-ACD4-2AB31773915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4BA80-9DE9-49FD-86C2-7AB68DA3E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6A751-FC6C-465A-83E5-CF906B4F9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234B-F2F9-4449-A668-8D57491E3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6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D2F53-C37C-4025-B192-F1B4A5E34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2ED74-C9AD-43FD-A347-B02A59DBE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DAE0B7-0FB4-4392-9E9B-010F970E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3E4283-36AC-42E3-96DF-5C83E7E3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F6B73B-01F0-4D44-BF5D-7EA782C8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2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C73998-3057-4C5A-A05C-AC725F1A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1D13D7-0E5C-4A2C-9414-DD61AA90B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1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2021-01-28T07:43:32Z</dcterms:created>
  <dcterms:modified xsi:type="dcterms:W3CDTF">2021-01-28T07:45:33Z</dcterms:modified>
</cp:coreProperties>
</file>