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3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13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04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20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08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00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06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78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2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73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17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53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9C386E7-1EE5-4ECF-A04E-BDF7B01D1528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5485B96-4278-4D6D-B1B6-515CBC3E9F9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92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F9AFA3-9A53-434D-A024-AB1D964B9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5602147"/>
            <a:ext cx="850739" cy="821030"/>
          </a:xfrm>
        </p:spPr>
        <p:txBody>
          <a:bodyPr/>
          <a:lstStyle/>
          <a:p>
            <a:pPr algn="ctr"/>
            <a:endParaRPr lang="ru-RU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986438-42CE-471E-ACF7-719953AE2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3656" y="4942390"/>
            <a:ext cx="7828344" cy="1480787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solidFill>
                  <a:srgbClr val="FF0000"/>
                </a:solidFill>
                <a:latin typeface="Book Antiqua" panose="02040602050305030304" pitchFamily="18" charset="0"/>
              </a:rPr>
              <a:t>МБДОУ № 57</a:t>
            </a:r>
          </a:p>
          <a:p>
            <a:pPr algn="ctr"/>
            <a:endParaRPr lang="ru-RU" sz="6000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828FD7F-3365-4BCA-AF52-28EE5090BCB6}"/>
              </a:ext>
            </a:extLst>
          </p:cNvPr>
          <p:cNvSpPr/>
          <p:nvPr/>
        </p:nvSpPr>
        <p:spPr>
          <a:xfrm>
            <a:off x="2133599" y="914142"/>
            <a:ext cx="74386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Book Antiqua" panose="02040602050305030304" pitchFamily="18" charset="0"/>
              </a:rPr>
              <a:t>Детям о космосе . </a:t>
            </a:r>
          </a:p>
          <a:p>
            <a:pPr algn="ctr"/>
            <a:r>
              <a:rPr lang="ru-RU" sz="4400" dirty="0">
                <a:solidFill>
                  <a:srgbClr val="FF0000"/>
                </a:solidFill>
                <a:latin typeface="Book Antiqua" panose="02040602050305030304" pitchFamily="18" charset="0"/>
              </a:rPr>
              <a:t>Опытно-экспериментальная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72033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ECA89B-FFA5-4DB4-9A7B-28322FC32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904" y="251140"/>
            <a:ext cx="8979382" cy="635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9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7AF41E-1658-46D5-985B-E5451E77A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057" y="309382"/>
            <a:ext cx="8744031" cy="61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08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E1CE4FA-6D09-4361-8C7F-BD246AC855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067" y="214273"/>
            <a:ext cx="9083554" cy="642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3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D0F70C9-DDE9-4A29-806A-24B4202AC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075" y="259333"/>
            <a:ext cx="8956233" cy="633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188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CAD77AD-D94E-4029-84D4-15FC68F58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630" y="341260"/>
            <a:ext cx="8724739" cy="617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96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10</Words>
  <Application>Microsoft Office PowerPoint</Application>
  <PresentationFormat>Широкоэкранный</PresentationFormat>
  <Paragraphs>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Book Antiqua</vt:lpstr>
      <vt:lpstr>Calibri</vt:lpstr>
      <vt:lpstr>Tw Cen MT</vt:lpstr>
      <vt:lpstr>Tw Cen MT Condensed</vt:lpstr>
      <vt:lpstr>Wingdings 3</vt:lpstr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2020-05-12T11:28:44Z</dcterms:created>
  <dcterms:modified xsi:type="dcterms:W3CDTF">2020-05-12T11:37:09Z</dcterms:modified>
</cp:coreProperties>
</file>