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61" r:id="rId3"/>
    <p:sldId id="257" r:id="rId4"/>
    <p:sldId id="260" r:id="rId5"/>
    <p:sldId id="258" r:id="rId6"/>
    <p:sldId id="259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howGuides="1">
      <p:cViewPr varScale="1">
        <p:scale>
          <a:sx n="83" d="100"/>
          <a:sy n="83" d="100"/>
        </p:scale>
        <p:origin x="342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12192000" cy="457200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9C386E7-1EE5-4ECF-A04E-BDF7B01D1528}" type="datetimeFigureOut">
              <a:rPr lang="ru-RU" smtClean="0"/>
              <a:t>12.05.2020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85B96-4278-4D6D-B1B6-515CBC3E9F99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031360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386E7-1EE5-4ECF-A04E-BDF7B01D1528}" type="datetimeFigureOut">
              <a:rPr lang="ru-RU" smtClean="0"/>
              <a:t>12.05.2020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85B96-4278-4D6D-B1B6-515CBC3E9F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90457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762000"/>
            <a:ext cx="7581900" cy="54102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386E7-1EE5-4ECF-A04E-BDF7B01D1528}" type="datetimeFigureOut">
              <a:rPr lang="ru-RU" smtClean="0"/>
              <a:t>12.05.2020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85B96-4278-4D6D-B1B6-515CBC3E9F99}" type="slidenum">
              <a:rPr lang="ru-RU" smtClean="0"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632028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386E7-1EE5-4ECF-A04E-BDF7B01D1528}" type="datetimeFigureOut">
              <a:rPr lang="ru-RU" smtClean="0"/>
              <a:t>12.05.2020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85B96-4278-4D6D-B1B6-515CBC3E9F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20873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12192000" cy="4572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386E7-1EE5-4ECF-A04E-BDF7B01D1528}" type="datetimeFigureOut">
              <a:rPr lang="ru-RU" smtClean="0"/>
              <a:t>12.05.2020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85B96-4278-4D6D-B1B6-515CBC3E9F99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900030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8" y="2286000"/>
            <a:ext cx="4754880" cy="40233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386E7-1EE5-4ECF-A04E-BDF7B01D1528}" type="datetimeFigureOut">
              <a:rPr lang="ru-RU" smtClean="0"/>
              <a:t>12.05.2020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85B96-4278-4D6D-B1B6-515CBC3E9F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10639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2">
                    <a:lumMod val="75000"/>
                  </a:schemeClr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 lIns="45720" rIns="4572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89320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89320" y="2967788"/>
            <a:ext cx="4754880" cy="3341572"/>
          </a:xfrm>
        </p:spPr>
        <p:txBody>
          <a:bodyPr lIns="45720" rIns="4572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386E7-1EE5-4ECF-A04E-BDF7B01D1528}" type="datetimeFigureOut">
              <a:rPr lang="ru-RU" smtClean="0"/>
              <a:t>12.05.2020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85B96-4278-4D6D-B1B6-515CBC3E9F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67865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386E7-1EE5-4ECF-A04E-BDF7B01D1528}" type="datetimeFigureOut">
              <a:rPr lang="ru-RU" smtClean="0"/>
              <a:t>12.05.2020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85B96-4278-4D6D-B1B6-515CBC3E9F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3290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386E7-1EE5-4ECF-A04E-BDF7B01D1528}" type="datetimeFigureOut">
              <a:rPr lang="ru-RU" smtClean="0"/>
              <a:t>12.05.2020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85B96-4278-4D6D-B1B6-515CBC3E9F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67322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386E7-1EE5-4ECF-A04E-BDF7B01D1528}" type="datetimeFigureOut">
              <a:rPr lang="ru-RU" smtClean="0"/>
              <a:t>12.05.2020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85B96-4278-4D6D-B1B6-515CBC3E9F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91751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2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386E7-1EE5-4ECF-A04E-BDF7B01D1528}" type="datetimeFigureOut">
              <a:rPr lang="ru-RU" smtClean="0"/>
              <a:t>12.05.2020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85B96-4278-4D6D-B1B6-515CBC3E9F99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935347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1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8" y="6470704"/>
            <a:ext cx="2154142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fld id="{69C386E7-1EE5-4ECF-A04E-BDF7B01D1528}" type="datetimeFigureOut">
              <a:rPr lang="ru-RU" smtClean="0"/>
              <a:t>12.05.2020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8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4" y="6470704"/>
            <a:ext cx="973666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fld id="{75485B96-4278-4D6D-B1B6-515CBC3E9F99}" type="slidenum">
              <a:rPr lang="ru-RU" smtClean="0"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179201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0000"/>
              <a:lumOff val="10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2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1F9AFA3-9A53-434D-A024-AB1D964B91E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7200" y="5602147"/>
            <a:ext cx="850739" cy="821030"/>
          </a:xfrm>
        </p:spPr>
        <p:txBody>
          <a:bodyPr/>
          <a:lstStyle/>
          <a:p>
            <a:pPr algn="ctr"/>
            <a:endParaRPr lang="ru-RU" dirty="0">
              <a:solidFill>
                <a:srgbClr val="FF0000"/>
              </a:solidFill>
              <a:latin typeface="Book Antiqua" panose="0204060205030503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B986438-42CE-471E-ACF7-719953AE210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363656" y="4942390"/>
            <a:ext cx="7828344" cy="1480787"/>
          </a:xfrm>
        </p:spPr>
        <p:txBody>
          <a:bodyPr>
            <a:normAutofit/>
          </a:bodyPr>
          <a:lstStyle/>
          <a:p>
            <a:pPr algn="ctr"/>
            <a:r>
              <a:rPr lang="ru-RU" sz="6000" dirty="0">
                <a:solidFill>
                  <a:srgbClr val="FF0000"/>
                </a:solidFill>
                <a:latin typeface="Book Antiqua" panose="02040602050305030304" pitchFamily="18" charset="0"/>
              </a:rPr>
              <a:t>МБДОУ № 57</a:t>
            </a:r>
          </a:p>
          <a:p>
            <a:pPr algn="ctr"/>
            <a:endParaRPr lang="ru-RU" sz="6000" dirty="0">
              <a:solidFill>
                <a:srgbClr val="FF0000"/>
              </a:solidFill>
              <a:latin typeface="Book Antiqua" panose="02040602050305030304" pitchFamily="18" charset="0"/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4828FD7F-3365-4BCA-AF52-28EE5090BCB6}"/>
              </a:ext>
            </a:extLst>
          </p:cNvPr>
          <p:cNvSpPr/>
          <p:nvPr/>
        </p:nvSpPr>
        <p:spPr>
          <a:xfrm>
            <a:off x="2133599" y="914142"/>
            <a:ext cx="7438663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dirty="0">
                <a:solidFill>
                  <a:srgbClr val="FF0000"/>
                </a:solidFill>
                <a:latin typeface="Book Antiqua" panose="02040602050305030304" pitchFamily="18" charset="0"/>
              </a:rPr>
              <a:t>Детям о космосе . </a:t>
            </a:r>
          </a:p>
          <a:p>
            <a:pPr algn="ctr"/>
            <a:r>
              <a:rPr lang="ru-RU" sz="4400" dirty="0">
                <a:solidFill>
                  <a:srgbClr val="FF0000"/>
                </a:solidFill>
                <a:latin typeface="Book Antiqua" panose="02040602050305030304" pitchFamily="18" charset="0"/>
              </a:rPr>
              <a:t>Опытно-экспериментальная деятельность.</a:t>
            </a:r>
          </a:p>
        </p:txBody>
      </p:sp>
    </p:spTree>
    <p:extLst>
      <p:ext uri="{BB962C8B-B14F-4D97-AF65-F5344CB8AC3E}">
        <p14:creationId xmlns:p14="http://schemas.microsoft.com/office/powerpoint/2010/main" val="7203357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EBECA89B-FFA5-4DB4-9A7B-28322FC3249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9904" y="251140"/>
            <a:ext cx="8979382" cy="63557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4970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C97AF41E-1658-46D5-985B-E5451E77AC9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1057" y="309382"/>
            <a:ext cx="8744031" cy="61891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30852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FE1CE4FA-6D09-4361-8C7F-BD246AC8556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0067" y="214273"/>
            <a:ext cx="9083554" cy="64294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97315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1D0F70C9-DDE9-4A29-806A-24B4202AC7E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4075" y="259333"/>
            <a:ext cx="8956233" cy="63393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91882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FCAD77AD-D94E-4029-84D4-15FC68F5885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3630" y="341260"/>
            <a:ext cx="8724739" cy="61754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199680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нтеграл">
  <a:themeElements>
    <a:clrScheme name="Интеграл">
      <a:dk1>
        <a:srgbClr val="2E2B21"/>
      </a:dk1>
      <a:lt1>
        <a:srgbClr val="FFFFFF"/>
      </a:lt1>
      <a:dk2>
        <a:srgbClr val="605B4F"/>
      </a:dk2>
      <a:lt2>
        <a:srgbClr val="D8D6BE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Интеграл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Интеграл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9000"/>
                <a:satMod val="145000"/>
              </a:schemeClr>
            </a:duotone>
          </a:blip>
          <a:tile tx="0" ty="0" sx="32000" sy="32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</a:schemeClr>
              <a:schemeClr val="phClr">
                <a:shade val="95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090DCB5F-146D-478A-852A-34B16FE9F3A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8</TotalTime>
  <Words>10</Words>
  <Application>Microsoft Office PowerPoint</Application>
  <PresentationFormat>Широкоэкранный</PresentationFormat>
  <Paragraphs>3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2" baseType="lpstr">
      <vt:lpstr>Book Antiqua</vt:lpstr>
      <vt:lpstr>Calibri</vt:lpstr>
      <vt:lpstr>Tw Cen MT</vt:lpstr>
      <vt:lpstr>Tw Cen MT Condensed</vt:lpstr>
      <vt:lpstr>Wingdings 3</vt:lpstr>
      <vt:lpstr>Интеграл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1</cp:revision>
  <dcterms:created xsi:type="dcterms:W3CDTF">2020-05-12T11:28:44Z</dcterms:created>
  <dcterms:modified xsi:type="dcterms:W3CDTF">2020-05-12T11:37:09Z</dcterms:modified>
</cp:coreProperties>
</file>