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9" r:id="rId3"/>
    <p:sldId id="267" r:id="rId4"/>
    <p:sldId id="257" r:id="rId5"/>
    <p:sldId id="258" r:id="rId6"/>
    <p:sldId id="259" r:id="rId7"/>
    <p:sldId id="260" r:id="rId8"/>
    <p:sldId id="261" r:id="rId9"/>
    <p:sldId id="263" r:id="rId10"/>
    <p:sldId id="264" r:id="rId11"/>
    <p:sldId id="265" r:id="rId12"/>
    <p:sldId id="266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4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6091E-5D22-4FF2-BA36-DD9C200C0EBD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EA1E7-A08B-4146-80BB-96CD0766A3B1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3452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6091E-5D22-4FF2-BA36-DD9C200C0EBD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EA1E7-A08B-4146-80BB-96CD0766A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238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6091E-5D22-4FF2-BA36-DD9C200C0EBD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EA1E7-A08B-4146-80BB-96CD0766A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177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6091E-5D22-4FF2-BA36-DD9C200C0EBD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EA1E7-A08B-4146-80BB-96CD0766A3B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372985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6091E-5D22-4FF2-BA36-DD9C200C0EBD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EA1E7-A08B-4146-80BB-96CD0766A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134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6091E-5D22-4FF2-BA36-DD9C200C0EBD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EA1E7-A08B-4146-80BB-96CD0766A3B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366969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6091E-5D22-4FF2-BA36-DD9C200C0EBD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EA1E7-A08B-4146-80BB-96CD0766A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3153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6091E-5D22-4FF2-BA36-DD9C200C0EBD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EA1E7-A08B-4146-80BB-96CD0766A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0896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6091E-5D22-4FF2-BA36-DD9C200C0EBD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EA1E7-A08B-4146-80BB-96CD0766A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191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6091E-5D22-4FF2-BA36-DD9C200C0EBD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EA1E7-A08B-4146-80BB-96CD0766A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772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6091E-5D22-4FF2-BA36-DD9C200C0EBD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EA1E7-A08B-4146-80BB-96CD0766A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445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6091E-5D22-4FF2-BA36-DD9C200C0EBD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EA1E7-A08B-4146-80BB-96CD0766A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446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6091E-5D22-4FF2-BA36-DD9C200C0EBD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EA1E7-A08B-4146-80BB-96CD0766A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749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6091E-5D22-4FF2-BA36-DD9C200C0EBD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EA1E7-A08B-4146-80BB-96CD0766A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914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6091E-5D22-4FF2-BA36-DD9C200C0EBD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EA1E7-A08B-4146-80BB-96CD0766A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614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6091E-5D22-4FF2-BA36-DD9C200C0EBD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EA1E7-A08B-4146-80BB-96CD0766A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497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6091E-5D22-4FF2-BA36-DD9C200C0EBD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EA1E7-A08B-4146-80BB-96CD0766A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247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A36091E-5D22-4FF2-BA36-DD9C200C0EBD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FEEA1E7-A08B-4146-80BB-96CD0766A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3688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/>
              <a:t>Муниципальное Бюджетное Дошкольное Образовательное Учреждение детский сад № 57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dirty="0"/>
              <a:t>Воспитатели: </a:t>
            </a:r>
          </a:p>
          <a:p>
            <a:pPr algn="r"/>
            <a:r>
              <a:rPr lang="ru-RU" dirty="0"/>
              <a:t>Темнова Инга Михайловна</a:t>
            </a:r>
          </a:p>
          <a:p>
            <a:pPr algn="r"/>
            <a:r>
              <a:rPr lang="ru-RU" dirty="0"/>
              <a:t>Денисова Наталья Валерьевна</a:t>
            </a:r>
          </a:p>
        </p:txBody>
      </p:sp>
    </p:spTree>
    <p:extLst>
      <p:ext uri="{BB962C8B-B14F-4D97-AF65-F5344CB8AC3E}">
        <p14:creationId xmlns:p14="http://schemas.microsoft.com/office/powerpoint/2010/main" val="1449221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831" y="-10721"/>
            <a:ext cx="8534400" cy="1507067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март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2000" dirty="0"/>
              <a:t>Показ нанайской народной сказки «</a:t>
            </a:r>
            <a:r>
              <a:rPr lang="ru-RU" sz="2000" dirty="0" err="1"/>
              <a:t>Айога</a:t>
            </a:r>
            <a:r>
              <a:rPr lang="ru-RU" sz="2000" dirty="0"/>
              <a:t>»</a:t>
            </a:r>
          </a:p>
          <a:p>
            <a:pPr lvl="0"/>
            <a:r>
              <a:rPr lang="ru-RU" sz="2000" dirty="0"/>
              <a:t>Рисование «Подбери узор»</a:t>
            </a:r>
          </a:p>
          <a:p>
            <a:pPr lvl="0"/>
            <a:r>
              <a:rPr lang="ru-RU" sz="2000" dirty="0"/>
              <a:t>Чтение сказок народов России</a:t>
            </a:r>
          </a:p>
          <a:p>
            <a:pPr lvl="0"/>
            <a:r>
              <a:rPr lang="ru-RU" sz="2000" dirty="0"/>
              <a:t>Конкурс чтецов (стихи народов России)</a:t>
            </a:r>
          </a:p>
          <a:p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729" y="3382946"/>
            <a:ext cx="5810866" cy="3268612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422787" y="3529782"/>
            <a:ext cx="4493342" cy="298900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Из </a:t>
            </a:r>
            <a:r>
              <a:rPr lang="ru-RU" dirty="0" err="1"/>
              <a:t>Черкесии</a:t>
            </a:r>
            <a:r>
              <a:rPr lang="ru-RU" dirty="0"/>
              <a:t> пришла </a:t>
            </a:r>
          </a:p>
          <a:p>
            <a:r>
              <a:rPr lang="ru-RU" dirty="0"/>
              <a:t>Я нарядная друзья.</a:t>
            </a:r>
          </a:p>
          <a:p>
            <a:r>
              <a:rPr lang="ru-RU" dirty="0"/>
              <a:t>Платье в пол, разрез на нем,</a:t>
            </a:r>
          </a:p>
          <a:p>
            <a:r>
              <a:rPr lang="ru-RU" dirty="0"/>
              <a:t>Чтоб удобней мне ходить.</a:t>
            </a:r>
          </a:p>
          <a:p>
            <a:r>
              <a:rPr lang="ru-RU" dirty="0"/>
              <a:t>И на лошади верхом </a:t>
            </a:r>
          </a:p>
          <a:p>
            <a:r>
              <a:rPr lang="ru-RU" dirty="0"/>
              <a:t>По горам мне колесить.</a:t>
            </a:r>
          </a:p>
          <a:p>
            <a:r>
              <a:rPr lang="ru-RU" dirty="0"/>
              <a:t>А нагрудник мой расшит </a:t>
            </a:r>
          </a:p>
          <a:p>
            <a:r>
              <a:rPr lang="ru-RU" dirty="0"/>
              <a:t>Золотыми петлями.</a:t>
            </a:r>
          </a:p>
          <a:p>
            <a:r>
              <a:rPr lang="ru-RU" dirty="0"/>
              <a:t>Потому и выгляжу </a:t>
            </a:r>
          </a:p>
          <a:p>
            <a:r>
              <a:rPr lang="ru-RU" dirty="0"/>
              <a:t>Очень я кокетливо.</a:t>
            </a:r>
          </a:p>
        </p:txBody>
      </p:sp>
    </p:spTree>
    <p:extLst>
      <p:ext uri="{BB962C8B-B14F-4D97-AF65-F5344CB8AC3E}">
        <p14:creationId xmlns:p14="http://schemas.microsoft.com/office/powerpoint/2010/main" val="2864800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8444" y="0"/>
            <a:ext cx="8534400" cy="1507067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апрель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4883" y="753533"/>
            <a:ext cx="8534400" cy="2804652"/>
          </a:xfrm>
        </p:spPr>
        <p:txBody>
          <a:bodyPr>
            <a:normAutofit/>
          </a:bodyPr>
          <a:lstStyle/>
          <a:p>
            <a:pPr lvl="0"/>
            <a:r>
              <a:rPr lang="ru-RU" sz="2000" dirty="0"/>
              <a:t>Музыкальная гостиная (куклы знакомят детей с песнями)</a:t>
            </a:r>
          </a:p>
          <a:p>
            <a:pPr lvl="0"/>
            <a:r>
              <a:rPr lang="ru-RU" sz="2000" dirty="0"/>
              <a:t>Изготовление традиционных головных уборов </a:t>
            </a:r>
          </a:p>
          <a:p>
            <a:r>
              <a:rPr lang="ru-RU" sz="2000" dirty="0"/>
              <a:t>Показ адыгейской народной сказки «За зло плати добром»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11" y="2986942"/>
            <a:ext cx="6499122" cy="36557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350" y="2986942"/>
            <a:ext cx="3889248" cy="375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994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323" y="0"/>
            <a:ext cx="8534400" cy="1507067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май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0857" y="1131185"/>
            <a:ext cx="8534400" cy="1439880"/>
          </a:xfrm>
        </p:spPr>
        <p:txBody>
          <a:bodyPr/>
          <a:lstStyle/>
          <a:p>
            <a:r>
              <a:rPr lang="ru-RU" dirty="0"/>
              <a:t>Развлечение с родителями «Кухня народов России»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402" y="2099746"/>
            <a:ext cx="7952088" cy="447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322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Приходите в гости к нам!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384" y="687229"/>
            <a:ext cx="6700058" cy="3611880"/>
          </a:xfrm>
        </p:spPr>
      </p:pic>
    </p:spTree>
    <p:extLst>
      <p:ext uri="{BB962C8B-B14F-4D97-AF65-F5344CB8AC3E}">
        <p14:creationId xmlns:p14="http://schemas.microsoft.com/office/powerpoint/2010/main" val="403089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889" y="4506996"/>
            <a:ext cx="8534400" cy="1507067"/>
          </a:xfrm>
        </p:spPr>
        <p:txBody>
          <a:bodyPr/>
          <a:lstStyle/>
          <a:p>
            <a:r>
              <a:rPr lang="ru-RU" dirty="0">
                <a:solidFill>
                  <a:srgbClr val="7030A0"/>
                </a:solidFill>
              </a:rPr>
              <a:t>Мини – музей «Куклы в костюмах народов России»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02" y="884903"/>
            <a:ext cx="5588883" cy="273720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805" y="1615539"/>
            <a:ext cx="5641877" cy="274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735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3644" y="0"/>
            <a:ext cx="8534400" cy="1507067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Что же такое музей и зачем он нужен?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2243937"/>
            <a:ext cx="5407741" cy="3615267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>
            <a:noAutofit/>
          </a:bodyPr>
          <a:lstStyle/>
          <a:p>
            <a:r>
              <a:rPr lang="ru-RU" sz="1600" dirty="0">
                <a:solidFill>
                  <a:srgbClr val="7030A0"/>
                </a:solidFill>
              </a:rPr>
              <a:t>Если мы рассмотрим Что-то,</a:t>
            </a:r>
          </a:p>
          <a:p>
            <a:r>
              <a:rPr lang="ru-RU" sz="1600" dirty="0">
                <a:solidFill>
                  <a:srgbClr val="7030A0"/>
                </a:solidFill>
              </a:rPr>
              <a:t>Это Что-то – для чего-то,</a:t>
            </a:r>
          </a:p>
          <a:p>
            <a:r>
              <a:rPr lang="ru-RU" sz="1600" dirty="0">
                <a:solidFill>
                  <a:srgbClr val="7030A0"/>
                </a:solidFill>
              </a:rPr>
              <a:t>Это Что-то из чего-то,</a:t>
            </a:r>
          </a:p>
          <a:p>
            <a:r>
              <a:rPr lang="ru-RU" sz="1600" dirty="0">
                <a:solidFill>
                  <a:srgbClr val="7030A0"/>
                </a:solidFill>
              </a:rPr>
              <a:t>Это Что-то - часть чего-то.</a:t>
            </a:r>
          </a:p>
          <a:p>
            <a:r>
              <a:rPr lang="ru-RU" sz="1600" dirty="0">
                <a:solidFill>
                  <a:srgbClr val="7030A0"/>
                </a:solidFill>
              </a:rPr>
              <a:t>Чем-то было раньше Что-то,</a:t>
            </a:r>
          </a:p>
          <a:p>
            <a:r>
              <a:rPr lang="ru-RU" sz="1600" dirty="0">
                <a:solidFill>
                  <a:srgbClr val="7030A0"/>
                </a:solidFill>
              </a:rPr>
              <a:t>Чем-то будет это Что-то.</a:t>
            </a:r>
          </a:p>
          <a:p>
            <a:r>
              <a:rPr lang="ru-RU" sz="1600" dirty="0">
                <a:solidFill>
                  <a:srgbClr val="7030A0"/>
                </a:solidFill>
              </a:rPr>
              <a:t>Есть противники у Что-то,</a:t>
            </a:r>
          </a:p>
          <a:p>
            <a:r>
              <a:rPr lang="ru-RU" sz="1600" dirty="0">
                <a:solidFill>
                  <a:srgbClr val="7030A0"/>
                </a:solidFill>
              </a:rPr>
              <a:t>Много есть друзей у Что-то.</a:t>
            </a:r>
          </a:p>
          <a:p>
            <a:r>
              <a:rPr lang="ru-RU" sz="1600" dirty="0">
                <a:solidFill>
                  <a:srgbClr val="7030A0"/>
                </a:solidFill>
              </a:rPr>
              <a:t>Всё нейтральное у Что-то</a:t>
            </a:r>
          </a:p>
          <a:p>
            <a:r>
              <a:rPr lang="ru-RU" sz="1600" dirty="0">
                <a:solidFill>
                  <a:srgbClr val="7030A0"/>
                </a:solidFill>
              </a:rPr>
              <a:t>Делает своё чего-то.</a:t>
            </a:r>
          </a:p>
          <a:p>
            <a:r>
              <a:rPr lang="ru-RU" sz="1600" dirty="0">
                <a:solidFill>
                  <a:srgbClr val="7030A0"/>
                </a:solidFill>
              </a:rPr>
              <a:t>Что-то ты теперь возьми</a:t>
            </a:r>
          </a:p>
          <a:p>
            <a:r>
              <a:rPr lang="ru-RU" sz="1600" dirty="0">
                <a:solidFill>
                  <a:srgbClr val="7030A0"/>
                </a:solidFill>
              </a:rPr>
              <a:t>И в музее рассмотри.</a:t>
            </a:r>
          </a:p>
          <a:p>
            <a:endParaRPr lang="ru-RU" sz="1600" dirty="0">
              <a:solidFill>
                <a:srgbClr val="7030A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300" y="1893664"/>
            <a:ext cx="7281666" cy="3854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485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8445" y="0"/>
            <a:ext cx="8534400" cy="1507067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сентябрь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«Музей -что это?» (виртуальная экскурсия)</a:t>
            </a:r>
          </a:p>
          <a:p>
            <a:pPr lvl="0"/>
            <a:r>
              <a:rPr lang="ru-RU" dirty="0"/>
              <a:t>Беседа о правилах поведения в музее.</a:t>
            </a:r>
          </a:p>
          <a:p>
            <a:r>
              <a:rPr lang="ru-RU" dirty="0"/>
              <a:t>«</a:t>
            </a:r>
            <a:r>
              <a:rPr lang="ru-RU" dirty="0" err="1"/>
              <a:t>Осенины</a:t>
            </a:r>
            <a:r>
              <a:rPr lang="ru-RU" dirty="0"/>
              <a:t>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032" y="2939845"/>
            <a:ext cx="6966967" cy="3912805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684213" y="3274142"/>
            <a:ext cx="3877956" cy="343145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Куклу в руки мы берем</a:t>
            </a:r>
          </a:p>
          <a:p>
            <a:r>
              <a:rPr lang="ru-RU" dirty="0"/>
              <a:t>И играть мы ей начнем.</a:t>
            </a:r>
          </a:p>
          <a:p>
            <a:r>
              <a:rPr lang="ru-RU" dirty="0"/>
              <a:t>Только нежно, не хватай</a:t>
            </a:r>
          </a:p>
          <a:p>
            <a:r>
              <a:rPr lang="ru-RU" dirty="0"/>
              <a:t> И смотри не поломай.</a:t>
            </a:r>
          </a:p>
          <a:p>
            <a:r>
              <a:rPr lang="ru-RU" dirty="0"/>
              <a:t>Рассказать тебе могу,</a:t>
            </a:r>
          </a:p>
          <a:p>
            <a:r>
              <a:rPr lang="ru-RU" dirty="0"/>
              <a:t>Я о доме, где живу.</a:t>
            </a:r>
          </a:p>
          <a:p>
            <a:r>
              <a:rPr lang="ru-RU" dirty="0"/>
              <a:t>Ведь пришли из разных мест.</a:t>
            </a:r>
          </a:p>
          <a:p>
            <a:r>
              <a:rPr lang="ru-RU" dirty="0"/>
              <a:t>В каждом месте сказки есть.</a:t>
            </a:r>
          </a:p>
          <a:p>
            <a:r>
              <a:rPr lang="ru-RU" dirty="0"/>
              <a:t>Есть и игры для ребят.</a:t>
            </a:r>
          </a:p>
          <a:p>
            <a:r>
              <a:rPr lang="ru-RU" dirty="0"/>
              <a:t>Показать их буду рад.</a:t>
            </a:r>
          </a:p>
        </p:txBody>
      </p:sp>
    </p:spTree>
    <p:extLst>
      <p:ext uri="{BB962C8B-B14F-4D97-AF65-F5344CB8AC3E}">
        <p14:creationId xmlns:p14="http://schemas.microsoft.com/office/powerpoint/2010/main" val="735712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3352" y="0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ru-RU" sz="4800" dirty="0">
                <a:solidFill>
                  <a:srgbClr val="7030A0"/>
                </a:solidFill>
              </a:rPr>
              <a:t>октябрь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2000" dirty="0"/>
              <a:t>С/р игра «Мы в музей ходили»</a:t>
            </a:r>
          </a:p>
          <a:p>
            <a:pPr lvl="0"/>
            <a:r>
              <a:rPr lang="ru-RU" sz="2000" dirty="0"/>
              <a:t>Лепка «Красавица в русском костюме»</a:t>
            </a:r>
          </a:p>
          <a:p>
            <a:pPr lvl="0"/>
            <a:r>
              <a:rPr lang="ru-RU" sz="2000" dirty="0"/>
              <a:t>Презентация музея сотрудникам и детям.</a:t>
            </a:r>
          </a:p>
          <a:p>
            <a:r>
              <a:rPr lang="ru-RU" sz="2000" dirty="0"/>
              <a:t>Показ </a:t>
            </a:r>
            <a:r>
              <a:rPr lang="ru-RU" sz="2000" dirty="0" err="1"/>
              <a:t>р.н.с</a:t>
            </a:r>
            <a:r>
              <a:rPr lang="ru-RU" sz="2000" dirty="0"/>
              <a:t>. «Зимовье зверей»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626" y="3441290"/>
            <a:ext cx="6012461" cy="34167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35" y="3549445"/>
            <a:ext cx="5689599" cy="3200400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7332177" y="914400"/>
            <a:ext cx="4437036" cy="2340625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/>
              <a:t>Костюм народный вам представить рады.</a:t>
            </a:r>
            <a:endParaRPr lang="ru-RU" dirty="0"/>
          </a:p>
          <a:p>
            <a:r>
              <a:rPr lang="ru-RU" b="1" dirty="0"/>
              <a:t>Нет </a:t>
            </a:r>
            <a:r>
              <a:rPr lang="ru-RU" b="1" dirty="0" err="1"/>
              <a:t>уникальней</a:t>
            </a:r>
            <a:r>
              <a:rPr lang="ru-RU" b="1" dirty="0"/>
              <a:t> на земле наряда,</a:t>
            </a:r>
            <a:endParaRPr lang="ru-RU" dirty="0"/>
          </a:p>
          <a:p>
            <a:r>
              <a:rPr lang="ru-RU" b="1" dirty="0"/>
              <a:t>Чем сотканный руками мастерицы</a:t>
            </a:r>
            <a:endParaRPr lang="ru-RU" dirty="0"/>
          </a:p>
          <a:p>
            <a:r>
              <a:rPr lang="ru-RU" b="1" dirty="0"/>
              <a:t>Века назад в бревенчатой светлице.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7147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ноябрь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2400" dirty="0"/>
              <a:t>Путешествие в прошлое одежды.</a:t>
            </a:r>
          </a:p>
          <a:p>
            <a:pPr lvl="0"/>
            <a:r>
              <a:rPr lang="ru-RU" sz="2400" dirty="0"/>
              <a:t>Чтение К.Д. Ушинского «как рубашка в поле выросла»</a:t>
            </a:r>
          </a:p>
          <a:p>
            <a:pPr lvl="0"/>
            <a:r>
              <a:rPr lang="ru-RU" sz="2400" dirty="0"/>
              <a:t>Рисование с детьми на тему «Народный костюм»</a:t>
            </a:r>
          </a:p>
          <a:p>
            <a:r>
              <a:rPr lang="ru-RU" sz="2400" dirty="0"/>
              <a:t>Свободная деятельность </a:t>
            </a:r>
          </a:p>
          <a:p>
            <a:pPr marL="0" indent="0">
              <a:buNone/>
            </a:pPr>
            <a:r>
              <a:rPr lang="ru-RU" sz="2400" dirty="0"/>
              <a:t>«Во что играли здесь…» (игры с куклами)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921" y="1121864"/>
            <a:ext cx="3362633" cy="5514718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1160206" y="4434348"/>
            <a:ext cx="6371304" cy="220223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/>
              <a:t>Деталей в нем ненужных не бывает!</a:t>
            </a:r>
            <a:endParaRPr lang="ru-RU" sz="2400" dirty="0"/>
          </a:p>
          <a:p>
            <a:r>
              <a:rPr lang="ru-RU" sz="2400" b="1" dirty="0"/>
              <a:t>Присмотришься – любая сообщает</a:t>
            </a:r>
            <a:endParaRPr lang="ru-RU" sz="2400" dirty="0"/>
          </a:p>
          <a:p>
            <a:r>
              <a:rPr lang="ru-RU" sz="2400" b="1" dirty="0"/>
              <a:t>О человеке незнакомо сразу</a:t>
            </a:r>
            <a:endParaRPr lang="ru-RU" sz="2400" dirty="0"/>
          </a:p>
          <a:p>
            <a:r>
              <a:rPr lang="ru-RU" sz="2400" b="1" dirty="0"/>
              <a:t>Откуда родом и какого класса.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00111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4960" y="30392"/>
            <a:ext cx="8534400" cy="1507067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декабрь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Народная игрушка «Кукла самоделка»</a:t>
            </a:r>
          </a:p>
          <a:p>
            <a:pPr lvl="0"/>
            <a:r>
              <a:rPr lang="ru-RU" dirty="0"/>
              <a:t>Аппликация «Собери костюм»</a:t>
            </a:r>
          </a:p>
          <a:p>
            <a:r>
              <a:rPr lang="ru-RU" dirty="0"/>
              <a:t>Показ калмыцкой народной сказки</a:t>
            </a:r>
          </a:p>
          <a:p>
            <a:pPr marL="0" indent="0">
              <a:buNone/>
            </a:pPr>
            <a:r>
              <a:rPr lang="ru-RU" dirty="0"/>
              <a:t> «Веселый воробей»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952" y="3896185"/>
            <a:ext cx="5082848" cy="28952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960" y="3854244"/>
            <a:ext cx="4563123" cy="2920181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7423355" y="1327356"/>
            <a:ext cx="4434348" cy="222209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/>
              <a:t>На праздник нарядиться все старались:</a:t>
            </a:r>
            <a:endParaRPr lang="ru-RU" dirty="0"/>
          </a:p>
          <a:p>
            <a:r>
              <a:rPr lang="ru-RU" b="1" dirty="0"/>
              <a:t>Из сундуков огромных доставались</a:t>
            </a:r>
            <a:endParaRPr lang="ru-RU" dirty="0"/>
          </a:p>
          <a:p>
            <a:r>
              <a:rPr lang="ru-RU" b="1" dirty="0"/>
              <a:t>Для девиц разноцветные </a:t>
            </a:r>
            <a:r>
              <a:rPr lang="ru-RU" b="1" dirty="0" err="1"/>
              <a:t>урбусы</a:t>
            </a:r>
            <a:r>
              <a:rPr lang="ru-RU" b="1" dirty="0"/>
              <a:t>,</a:t>
            </a:r>
            <a:endParaRPr lang="ru-RU" dirty="0"/>
          </a:p>
          <a:p>
            <a:r>
              <a:rPr lang="ru-RU" b="1" dirty="0"/>
              <a:t>Кокошники, сороки, серьги, бусы.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4703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4986" y="64397"/>
            <a:ext cx="8534400" cy="1507067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январь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2000" dirty="0"/>
              <a:t>Тематические посиделки «Обыгрывание традиций и обрядов в праздниках народов России»</a:t>
            </a:r>
          </a:p>
          <a:p>
            <a:pPr lvl="0"/>
            <a:r>
              <a:rPr lang="ru-RU" sz="2000" dirty="0"/>
              <a:t>Показ чувашской народной сказки «Бедный Илюш»</a:t>
            </a:r>
          </a:p>
          <a:p>
            <a:pPr lvl="0"/>
            <a:r>
              <a:rPr lang="ru-RU" sz="2000" dirty="0"/>
              <a:t>Знакомство с жилищем народов России.</a:t>
            </a:r>
          </a:p>
          <a:p>
            <a:r>
              <a:rPr lang="ru-RU" sz="2000" dirty="0"/>
              <a:t>Ручной труд «Дом, в котором я живу» (изготовление домов разных народов)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30" y="3762264"/>
            <a:ext cx="5818304" cy="27296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252" y="3755923"/>
            <a:ext cx="5561748" cy="2729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535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8391" y="0"/>
            <a:ext cx="8534400" cy="1507067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февраль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Развлечение «подвижные игры разных народов»</a:t>
            </a:r>
          </a:p>
          <a:p>
            <a:pPr lvl="0"/>
            <a:r>
              <a:rPr lang="ru-RU" dirty="0"/>
              <a:t>Чтение нанайской народной сказки «</a:t>
            </a:r>
            <a:r>
              <a:rPr lang="ru-RU" dirty="0" err="1"/>
              <a:t>Айога</a:t>
            </a:r>
            <a:r>
              <a:rPr lang="ru-RU" dirty="0"/>
              <a:t>»</a:t>
            </a:r>
          </a:p>
          <a:p>
            <a:r>
              <a:rPr lang="ru-RU" dirty="0"/>
              <a:t>Д/и «Где чей дом?» (найти дом для куклы)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756" y="3317218"/>
            <a:ext cx="4362504" cy="28661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193" y="3322003"/>
            <a:ext cx="4387398" cy="286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70929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Другая 3">
      <a:dk1>
        <a:sysClr val="windowText" lastClr="000000"/>
      </a:dk1>
      <a:lt1>
        <a:sysClr val="window" lastClr="FFFFFF"/>
      </a:lt1>
      <a:dk2>
        <a:srgbClr val="A68EC2"/>
      </a:dk2>
      <a:lt2>
        <a:srgbClr val="6C4D90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</TotalTime>
  <Words>514</Words>
  <Application>Microsoft Office PowerPoint</Application>
  <PresentationFormat>Широкоэкранный</PresentationFormat>
  <Paragraphs>91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Century Gothic</vt:lpstr>
      <vt:lpstr>Wingdings 3</vt:lpstr>
      <vt:lpstr>Сектор</vt:lpstr>
      <vt:lpstr>Муниципальное Бюджетное Дошкольное Образовательное Учреждение детский сад № 57</vt:lpstr>
      <vt:lpstr>Мини – музей «Куклы в костюмах народов России»</vt:lpstr>
      <vt:lpstr>Что же такое музей и зачем он нужен?</vt:lpstr>
      <vt:lpstr>сентябрь</vt:lpstr>
      <vt:lpstr>октябрь</vt:lpstr>
      <vt:lpstr>ноябрь</vt:lpstr>
      <vt:lpstr>декабрь</vt:lpstr>
      <vt:lpstr>январь</vt:lpstr>
      <vt:lpstr>февраль</vt:lpstr>
      <vt:lpstr>март</vt:lpstr>
      <vt:lpstr>апрель</vt:lpstr>
      <vt:lpstr>май</vt:lpstr>
      <vt:lpstr>Приходите в гости к нам!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user</cp:lastModifiedBy>
  <cp:revision>55</cp:revision>
  <dcterms:created xsi:type="dcterms:W3CDTF">2024-04-05T15:35:54Z</dcterms:created>
  <dcterms:modified xsi:type="dcterms:W3CDTF">2024-04-09T10:56:04Z</dcterms:modified>
</cp:coreProperties>
</file>