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128792" cy="1828800"/>
          </a:xfrm>
        </p:spPr>
        <p:txBody>
          <a:bodyPr>
            <a:normAutofit/>
          </a:bodyPr>
          <a:lstStyle/>
          <a:p>
            <a:r>
              <a:rPr lang="ru-RU" sz="4000" dirty="0"/>
              <a:t>Экология для малышей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315/000c8634-db1cc37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315/000c8634-db1cc375/64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315/000c8634-db1cc375/64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ы реки, моря и океаны в обиду не дадим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315/000c8634-db1cc375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315/000c8634-db1cc375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315/000c8634-db1cc375/64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4.infourok.ru/uploads/ex/0315/000c8634-db1cc375/64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315/000c8634-db1cc375/64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15/000c8634-db1cc375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авайте будем беречь планету Во всей вселенной похожей нету Давайте будем к 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315/000c8634-db1cc375/640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315/000c8634-db1cc375/640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315/000c8634-db1cc375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315/000c8634-db1cc375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ыбор, какой должна быть наша Земля, будут делать наши дети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315/000c8634-db1cc375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бережем нашу природу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315/000c8634-db1cc375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315/000c8634-db1cc375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3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Verdana</vt:lpstr>
      <vt:lpstr>Wingdings 2</vt:lpstr>
      <vt:lpstr>Аспект</vt:lpstr>
      <vt:lpstr>Экология для малышей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4</cp:revision>
  <dcterms:created xsi:type="dcterms:W3CDTF">2020-11-18T15:07:17Z</dcterms:created>
  <dcterms:modified xsi:type="dcterms:W3CDTF">2021-12-23T08:30:49Z</dcterms:modified>
</cp:coreProperties>
</file>