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58" r:id="rId4"/>
    <p:sldId id="263" r:id="rId5"/>
    <p:sldId id="257" r:id="rId6"/>
    <p:sldId id="259" r:id="rId7"/>
    <p:sldId id="260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10" autoAdjust="0"/>
  </p:normalViewPr>
  <p:slideViewPr>
    <p:cSldViewPr>
      <p:cViewPr varScale="1">
        <p:scale>
          <a:sx n="83" d="100"/>
          <a:sy n="83" d="100"/>
        </p:scale>
        <p:origin x="112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77" y="1417638"/>
            <a:ext cx="4380276" cy="2463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/>
              <a:t>Акция «Посади тюльпан»  в МБДОУ № 57                                                старшая группа № 12 , </a:t>
            </a:r>
            <a:br>
              <a:rPr lang="ru-RU" sz="2400" dirty="0"/>
            </a:br>
            <a:r>
              <a:rPr lang="ru-RU" sz="2400" dirty="0"/>
              <a:t>воспитатель </a:t>
            </a:r>
            <a:r>
              <a:rPr lang="ru-RU" sz="2400" dirty="0" err="1"/>
              <a:t>Зеленова</a:t>
            </a:r>
            <a:r>
              <a:rPr lang="ru-RU" sz="2400" dirty="0"/>
              <a:t> Светлана Владимировна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19456"/>
            <a:ext cx="4380276" cy="246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s1.1zoom.me/big0/459/294484-svet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78" y="2018381"/>
            <a:ext cx="1763273" cy="14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427B79-B658-4E49-A5F0-F29DE4485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647" y="3356992"/>
            <a:ext cx="4718713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50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85036B-2215-476F-9ADE-7191E77FA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7" y="1638073"/>
            <a:ext cx="3719993" cy="2092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ADB6895-2892-4896-AE8B-D883FFFD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Bookman Old Style" panose="02050604050505020204" pitchFamily="18" charset="0"/>
              </a:rPr>
              <a:t>Акция «Посади тюльпан»  в МБДОУ № 57                                                младшая группа № 14 , </a:t>
            </a:r>
            <a:br>
              <a:rPr lang="ru-RU" sz="2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Bookman Old Style" panose="02050604050505020204" pitchFamily="18" charset="0"/>
              </a:rPr>
              <a:t>воспитатель Наталья Валерьевна Денисова</a:t>
            </a:r>
            <a:endParaRPr lang="ru-RU" sz="18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E946AC-CABE-448D-8127-70008C3F4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512" y="1417638"/>
            <a:ext cx="2304256" cy="3375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7743DF-3D7D-4415-8272-0FF9B3849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2" y="4150187"/>
            <a:ext cx="4307141" cy="2422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889DF374-42C3-4E5C-9F19-E78A5E146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81599" y="2724851"/>
            <a:ext cx="1767993" cy="14082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48D945-E3C1-4AFF-BE6D-5F3B56E41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773" y="4053854"/>
            <a:ext cx="4491649" cy="25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39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20788"/>
            <a:ext cx="4224469" cy="23762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/>
              <a:t>Участие в акции детей младших групп № 8,3 воспитатели Евгения Васильевна </a:t>
            </a:r>
            <a:r>
              <a:rPr lang="ru-RU" sz="2400" dirty="0" err="1"/>
              <a:t>Ивенкова</a:t>
            </a:r>
            <a:r>
              <a:rPr lang="ru-RU" sz="2400" dirty="0"/>
              <a:t>, Яна Владимировна </a:t>
            </a:r>
            <a:r>
              <a:rPr lang="ru-RU" sz="2400" dirty="0" err="1"/>
              <a:t>Бутримова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4096456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79" y="4149080"/>
            <a:ext cx="4368065" cy="2457037"/>
          </a:xfrm>
          <a:prstGeom prst="rect">
            <a:avLst/>
          </a:prstGeom>
        </p:spPr>
      </p:pic>
      <p:pic>
        <p:nvPicPr>
          <p:cNvPr id="7" name="Picture 4" descr="http://s1.1zoom.me/big0/459/294484-sveti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64" y="4437112"/>
            <a:ext cx="1763273" cy="14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7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F1B266B-E833-4EA4-BBB3-014040A81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50" y="1651144"/>
            <a:ext cx="4309502" cy="2425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69D0724-8362-473F-9B41-A83C63AB6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Bookman Old Style" panose="02050604050505020204" pitchFamily="18" charset="0"/>
              </a:rPr>
              <a:t>Участие в акции детей младших групп № 8,3 воспитатели Евгения Васильевна </a:t>
            </a:r>
            <a:r>
              <a:rPr lang="ru-RU" sz="2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Ивенкова</a:t>
            </a:r>
            <a:r>
              <a:rPr lang="ru-RU" sz="2000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br>
              <a:rPr lang="ru-RU" sz="2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Bookman Old Style" panose="02050604050505020204" pitchFamily="18" charset="0"/>
              </a:rPr>
              <a:t>Яна Владимировна </a:t>
            </a:r>
            <a:r>
              <a:rPr lang="ru-RU" sz="2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Бутримова</a:t>
            </a:r>
            <a:endParaRPr lang="ru-RU" sz="2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EC4FC0-B0B2-4B43-A93F-897369595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4077072"/>
            <a:ext cx="4718713" cy="26519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6539B0-5622-4A0A-922E-5983261DC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591660"/>
            <a:ext cx="4412987" cy="24854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E49567-F997-4D5D-ACB1-ED947A754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935" y="4869160"/>
            <a:ext cx="176799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5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s1.1zoom.me/big0/459/294484-svet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24944"/>
            <a:ext cx="1763273" cy="14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10115"/>
            <a:ext cx="3554708" cy="19995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/>
              <a:t>Малыши сажают</a:t>
            </a:r>
            <a:br>
              <a:rPr lang="ru-RU" sz="3200" dirty="0"/>
            </a:br>
            <a:r>
              <a:rPr lang="ru-RU" sz="3200" dirty="0"/>
              <a:t>«тюльпан желаний».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01731"/>
            <a:ext cx="3584398" cy="2016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73757"/>
            <a:ext cx="3687687" cy="2074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73757"/>
            <a:ext cx="3687688" cy="207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74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BD9567-2355-463C-9B92-C4A0BB2F7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2"/>
            <a:ext cx="4871022" cy="273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87A7A94-C36C-4426-84BB-BCE8BBA4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Прошла холодная зима.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E7FEB-D596-4DCF-AB31-C8F04CD5B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582" y="1417638"/>
            <a:ext cx="2696177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487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78EFB5-D259-478D-BE92-606590610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1" y="1230294"/>
            <a:ext cx="4572000" cy="2571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B33002C-9436-454A-9244-367689434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Пришла весна! Ура! </a:t>
            </a:r>
            <a:br>
              <a:rPr lang="ru-RU" sz="2800" dirty="0"/>
            </a:br>
            <a:r>
              <a:rPr lang="ru-RU" sz="2800" dirty="0"/>
              <a:t>Подросли наши тюльпаны!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1ACAE3-B485-485F-9F27-D7782D1083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0" y="3802045"/>
            <a:ext cx="4572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E2CDD7-74B5-4E81-9721-975995C9E7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75477"/>
            <a:ext cx="2617389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304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7FC4D6-FB7E-444D-A6B0-254347D1A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37" y="3212976"/>
            <a:ext cx="6255325" cy="3518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62DD0F-71C9-4926-B276-6699A5D54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Растет и наша надежда, что наши желания сбудутся!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DC5FEF-402B-44CF-89B3-7981D7C86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75512"/>
            <a:ext cx="4718272" cy="265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C3C0A3-5955-4366-8313-A9C0B0C04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92" y="1475512"/>
            <a:ext cx="3472867" cy="1953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30243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73</TotalTime>
  <Words>102</Words>
  <Application>Microsoft Office PowerPoint</Application>
  <PresentationFormat>Экран (4:3)</PresentationFormat>
  <Paragraphs>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Bookman Old Style</vt:lpstr>
      <vt:lpstr>Lucida Sans Unicode</vt:lpstr>
      <vt:lpstr>Verdana</vt:lpstr>
      <vt:lpstr>Wingdings 2</vt:lpstr>
      <vt:lpstr>Wingdings 3</vt:lpstr>
      <vt:lpstr>Открытая</vt:lpstr>
      <vt:lpstr>Акция «Посади тюльпан»  в МБДОУ № 57                                                старшая группа № 12 ,  воспитатель Зеленова Светлана Владимировна</vt:lpstr>
      <vt:lpstr>Акция «Посади тюльпан»  в МБДОУ № 57                                                младшая группа № 14 ,  воспитатель Наталья Валерьевна Денисова</vt:lpstr>
      <vt:lpstr>Участие в акции детей младших групп № 8,3 воспитатели Евгения Васильевна Ивенкова, Яна Владимировна Бутримова</vt:lpstr>
      <vt:lpstr>Участие в акции детей младших групп № 8,3 воспитатели Евгения Васильевна Ивенкова,  Яна Владимировна Бутримова</vt:lpstr>
      <vt:lpstr>Малыши сажают «тюльпан желаний». </vt:lpstr>
      <vt:lpstr>Прошла холодная зима. </vt:lpstr>
      <vt:lpstr>Пришла весна! Ура!  Подросли наши тюльпаны! </vt:lpstr>
      <vt:lpstr>Растет и наша надежда, что наши желания сбудутся!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Акция «Посади тюльпан» старшая группа № 12 , воспитатель Зеленова Светлана Владимировна</dc:title>
  <dc:creator>ДОУ 57</dc:creator>
  <cp:lastModifiedBy>user</cp:lastModifiedBy>
  <cp:revision>9</cp:revision>
  <dcterms:created xsi:type="dcterms:W3CDTF">2018-10-15T14:10:09Z</dcterms:created>
  <dcterms:modified xsi:type="dcterms:W3CDTF">2021-12-23T08:36:19Z</dcterms:modified>
</cp:coreProperties>
</file>