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2"/>
  </p:notesMasterIdLst>
  <p:sldIdLst>
    <p:sldId id="267" r:id="rId2"/>
    <p:sldId id="265" r:id="rId3"/>
    <p:sldId id="264" r:id="rId4"/>
    <p:sldId id="266" r:id="rId5"/>
    <p:sldId id="257" r:id="rId6"/>
    <p:sldId id="258" r:id="rId7"/>
    <p:sldId id="259" r:id="rId8"/>
    <p:sldId id="260" r:id="rId9"/>
    <p:sldId id="263" r:id="rId10"/>
    <p:sldId id="262" r:id="rId11"/>
    <p:sldId id="269" r:id="rId12"/>
    <p:sldId id="277" r:id="rId13"/>
    <p:sldId id="271" r:id="rId14"/>
    <p:sldId id="274" r:id="rId15"/>
    <p:sldId id="270" r:id="rId16"/>
    <p:sldId id="272" r:id="rId17"/>
    <p:sldId id="278" r:id="rId18"/>
    <p:sldId id="276" r:id="rId19"/>
    <p:sldId id="275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46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46B9C-C52C-4392-8DC8-E28B51A31163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B49D5-D0D2-41D0-8427-B8908ED97C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B49D5-D0D2-41D0-8427-B8908ED97C8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2207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5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24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698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14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19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6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6259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3750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169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325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1258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7292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53646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443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5915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6380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D91B918-4B4E-4CA1-8B2E-3D9DF6AE4F48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E14F-687B-4582-A128-106C79B62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882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ransition>
    <p:fad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661248"/>
            <a:ext cx="8856984" cy="864096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 - земляки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6632"/>
            <a:ext cx="6720747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3312368" cy="50265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548680"/>
            <a:ext cx="5508104" cy="58326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1945 году окончил Высшие офицерские курсы ВВС ВМФ, в 1952 году Военно-воздушную академию. С 1957 года полковник В.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Бурматов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в запасе. Работал инженером-технологом на заводе им. Дегтярёва в городе Ковров Владимирской области. Умер 27 октября 1986 года.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Награждён орденами: Ленина, Красного Знамени  (трижды), Отечественной войны 1-й степени, Красной Звезды  (дважды), медалями "За боевые заслуги", "За оборону Ленинграда", "За оборону Советского Заполярья".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312368" cy="500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3466728" cy="187220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Алексеевич Дегтярёв</a:t>
            </a:r>
            <a:b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21.12.1879 – 16.01.1949   конструктор стрелкового оружия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75856" y="260648"/>
            <a:ext cx="5868144" cy="64533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рекордно короткие сроки было разработано и 29 августа 1941 года принято на вооружение 14,5-мм однозарядное противотанковое ружье Дегтярёва (ПТРД). В 1944 году приняты на вооружение и поставлены на производство модернизированные ручной и танковый пулеметы ДПМ и ДТМ. В конце войны и первые послевоенные годы были разработаны и приняты на вооружение ручной пулемет Дегтярева РПД-44 и ротный пулемет РП-46, в которых удалось отказаться от достаточно сложных и утяжелявших оружие дисковых магазинов (применявшихся в ДП, ДА, ДТ) и перейти на ленточное питание (принцип, который применяется и в самых современных образцах). Оружие, созданное Дегтярёвым, сыграло исключительную роль в укреплении оборонной мощи Советских Вооруженных Сил.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2880320" cy="41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Алексеевич Дегтярёв</a:t>
            </a:r>
            <a:endParaRPr lang="ru-RU" dirty="0"/>
          </a:p>
        </p:txBody>
      </p:sp>
      <p:pic>
        <p:nvPicPr>
          <p:cNvPr id="3075" name="Picture 3" descr="G:\Гр. 6-1\Города Воинской славы\дегтяре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416824" cy="560382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5818658"/>
          </a:xfrm>
        </p:spPr>
        <p:txBody>
          <a:bodyPr/>
          <a:lstStyle/>
          <a:p>
            <a:br>
              <a:rPr lang="ru-RU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Пулеметы ДП и ДТ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4104456" cy="274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650" y="260350"/>
            <a:ext cx="3816350" cy="544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76056" y="3244335"/>
            <a:ext cx="381642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Крупнокалиберный пулемёт ДШКМ (СССР)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Памятник конструктору оружия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В.А. Дегтярёву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008" y="2348880"/>
            <a:ext cx="5103335" cy="427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86808" cy="626469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Шпагин Георгий Семёнович 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29.04.1897 - 06.02.1952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конструктор стрелкового вооружения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260648"/>
            <a:ext cx="5112568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1939-1940 годах Шпагин создал новый пистолет-пулемёт ППШ-41, прославивший имя своего создателя и ставший основным ручным автоматическим оружием Красной Армии в годы Великой Отечественной войны. 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Продолжал Г.С. Шпагин и конструкторскую работу. Им были созданы: 26-миллиметровый сигнальный (осветительный) пистолет Шпагина ОПШ-1, принятый на вооружение в 1943 году, его существенно модернизированный вариант СПШ-2 (1943 год); авиационная 40-миллиметровая ракетница (1944 год).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3095625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Памятник конструктору оружия Шпагину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088" y="2204053"/>
            <a:ext cx="6711950" cy="389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Труженики тыла ковали Победу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>
                <a:solidFill>
                  <a:srgbClr val="C00000"/>
                </a:solidFill>
              </a:rPr>
              <a:t>на заводах и фабриках </a:t>
            </a:r>
            <a:r>
              <a:rPr lang="ru-RU" sz="3200" b="1" dirty="0" err="1">
                <a:solidFill>
                  <a:srgbClr val="C00000"/>
                </a:solidFill>
              </a:rPr>
              <a:t>Коврова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G:\Гр. 6-1\Города Воинской славы\тыл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11760" y="2209520"/>
            <a:ext cx="6335600" cy="41957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Памятники </a:t>
            </a:r>
            <a:r>
              <a:rPr lang="ru-RU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дегтярёвцам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G:\Гр. 6-1\Города Воинской славы\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751055" cy="5832648"/>
          </a:xfrm>
          <a:prstGeom prst="rect">
            <a:avLst/>
          </a:prstGeom>
          <a:noFill/>
        </p:spPr>
      </p:pic>
      <p:pic>
        <p:nvPicPr>
          <p:cNvPr id="1028" name="Picture 4" descr="G:\Гр. 6-1\Города Воинской славы\kovrov9.jpg"/>
          <p:cNvPicPr>
            <a:picLocks noChangeAspect="1" noChangeArrowheads="1"/>
          </p:cNvPicPr>
          <p:nvPr/>
        </p:nvPicPr>
        <p:blipFill>
          <a:blip r:embed="rId3" cstate="print"/>
          <a:srcRect l="14090" r="12201"/>
          <a:stretch>
            <a:fillRect/>
          </a:stretch>
        </p:blipFill>
        <p:spPr bwMode="auto">
          <a:xfrm>
            <a:off x="3203848" y="908720"/>
            <a:ext cx="5616624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G:\Гр. 6-1\Города Воинской славы\город воинской славы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975" y="-41837"/>
            <a:ext cx="9251950" cy="6941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4" name="Picture 4" descr="G:\Гр. 6-1\Города Воинской славы\0001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054" t="4666" r="8716" b="26089"/>
          <a:stretch>
            <a:fillRect/>
          </a:stretch>
        </p:blipFill>
        <p:spPr bwMode="auto">
          <a:xfrm>
            <a:off x="4211960" y="-1"/>
            <a:ext cx="4932040" cy="6333671"/>
          </a:xfrm>
          <a:prstGeom prst="rect">
            <a:avLst/>
          </a:prstGeom>
          <a:noFill/>
        </p:spPr>
      </p:pic>
      <p:pic>
        <p:nvPicPr>
          <p:cNvPr id="5125" name="Picture 5" descr="G:\Гр. 6-1\Города Воинской славы\город воинской славы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109725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860032" cy="11430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Вечного огня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0"/>
            <a:ext cx="5112568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Стою у Вечного огня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поникшей головою,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слышу голос: «За меня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Живи ты, парень, вдвое.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пал в бою, чтоб мог ты жить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щедро и богато.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Родину свою любить,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я любил когда-то.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А, если статься и тебе 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врагом придётся драться, 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 ты его вот так же бей, 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я в свои семнадцать.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Будь среди дыма и огня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Его сильнее втрое,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И, если надо, как и я.</a:t>
            </a:r>
          </a:p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Пожертвуй сам собою».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10351"/>
          <a:stretch>
            <a:fillRect/>
          </a:stretch>
        </p:blipFill>
        <p:spPr bwMode="auto">
          <a:xfrm>
            <a:off x="0" y="1268760"/>
            <a:ext cx="4680519" cy="399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756592" y="2852936"/>
            <a:ext cx="10369152" cy="3168352"/>
          </a:xfrm>
        </p:spPr>
        <p:txBody>
          <a:bodyPr numCol="2">
            <a:noAutofit/>
          </a:bodyPr>
          <a:lstStyle/>
          <a:p>
            <a:pPr indent="3810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Генералов Алексей Петрович</a:t>
            </a:r>
          </a:p>
          <a:p>
            <a:pPr indent="38100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Заевский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 Антонович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Кабанов Василий Григорьевич </a:t>
            </a:r>
          </a:p>
          <a:p>
            <a:pPr indent="38100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Коньков Федор Герасимович</a:t>
            </a:r>
          </a:p>
          <a:p>
            <a:pPr indent="3810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Лопатин Алексей Васильевич</a:t>
            </a:r>
          </a:p>
          <a:p>
            <a:pPr indent="38100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Мартынов Алексей Петрович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810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Маштаков Павел Семенович</a:t>
            </a:r>
          </a:p>
          <a:p>
            <a:pPr marL="88900" indent="-88900">
              <a:buNone/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8890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Носов Иван Степанович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88900">
              <a:buNone/>
            </a:pP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Першутов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Иван Васильевич</a:t>
            </a:r>
          </a:p>
          <a:p>
            <a:pPr marL="88900" indent="8890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Прованов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Григорий Васильевич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889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Пряхин Иван Савельевич</a:t>
            </a:r>
          </a:p>
          <a:p>
            <a:pPr marL="88900" indent="8890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Ранжев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Павел Константинович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88900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Седов Леонид Сергеевич</a:t>
            </a:r>
          </a:p>
          <a:p>
            <a:pPr marL="88900" indent="88900">
              <a:buNone/>
            </a:pP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Ястребцев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Виктор Иванович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536" y="188640"/>
            <a:ext cx="8219256" cy="2664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 ушедших на фронт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ковровчан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награждено различными орденами и медалями 3909 человек.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 наших земляков стали Героями Советского Союза.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Вот их имена: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691680" y="5949280"/>
            <a:ext cx="5616624" cy="532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Бурматов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Владимир Александрович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3024336" cy="158417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990033"/>
                </a:solidFill>
              </a:rPr>
              <a:t>Лопатин</a:t>
            </a:r>
            <a:br>
              <a:rPr lang="ru-RU" b="1" dirty="0">
                <a:solidFill>
                  <a:srgbClr val="990033"/>
                </a:solidFill>
              </a:rPr>
            </a:br>
            <a:r>
              <a:rPr lang="ru-RU" b="1" dirty="0">
                <a:solidFill>
                  <a:srgbClr val="990033"/>
                </a:solidFill>
              </a:rPr>
              <a:t> Алексей</a:t>
            </a:r>
            <a:br>
              <a:rPr lang="ru-RU" b="1" dirty="0">
                <a:solidFill>
                  <a:srgbClr val="990033"/>
                </a:solidFill>
              </a:rPr>
            </a:br>
            <a:r>
              <a:rPr lang="ru-RU" b="1" dirty="0">
                <a:solidFill>
                  <a:srgbClr val="990033"/>
                </a:solidFill>
              </a:rPr>
              <a:t> Васильевич</a:t>
            </a:r>
            <a:br>
              <a:rPr lang="ru-RU" dirty="0"/>
            </a:br>
            <a:r>
              <a:rPr lang="ru-RU" b="1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593304"/>
            <a:ext cx="5616624" cy="564400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Великая Отечественная война застала лейтенанта Лопатина в должности начальника пограничной заставы. Его пограничники вступили в неравный бой с немецкими фашистами рано утром 22 июня 1941 года.   Используя прочные оборонительные сооружения, выгодные условия местности, бойцы оказали упорное сопротивление врагу. Когда все кругом было разрушено артиллерией и минометами противника, пограничники перешли в подвальное помещение одного из зданий заставы и продолжали сдерживать наседавшего врага.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0829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600400" cy="6178698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260648"/>
            <a:ext cx="5493296" cy="6192688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Лейтенант Лопатин лично руководил боем, умело организовывал круговую оборону, тактически грамотно использовал имеющиеся в его распоряжении силы и огневые средства.</a:t>
            </a:r>
          </a:p>
          <a:p>
            <a:pPr algn="just">
              <a:buNone/>
            </a:pPr>
            <a:r>
              <a:rPr lang="ru-RU" sz="2600" dirty="0"/>
              <a:t>     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Когда боеприпасы были уже на исходе, Лопатин приказал тяжелораненых пограничников, а также женщин и детей, находившихся на заставе, вывести из окружения, а сам с несколькими бойцами остался на заставе. 30 июня на заставе остались в живых только десять пограничников. 1 июля противник устроил подкоп и подорвал здание. При взрыве погибли все защитники заставы. Оборона заставы продолжалась 11 дней.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122612" cy="423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0648"/>
            <a:ext cx="5050904" cy="5865515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Звание Героя Советского Союза Лопатину Алексею Васильевичу присвоено посмертно 18 декабря 1957 года.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Имя героя было присвоено пограничной заставе, вставшей на охрану границы в районе, где сражались и погибли воины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13-ой заставы.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Имя отважного пограничника носит одна из улиц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Коврова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на ней  установлен обелиск. Имя А.В. Лопатина присвоено профессионально-техническому  училищу, в котором он учился.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600400" cy="4952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3744416" cy="2146250"/>
          </a:xfrm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990033"/>
                </a:solidFill>
              </a:rPr>
              <a:t>Бурматов</a:t>
            </a:r>
            <a:r>
              <a:rPr lang="ru-RU" sz="3600" b="1" dirty="0">
                <a:solidFill>
                  <a:srgbClr val="990033"/>
                </a:solidFill>
              </a:rPr>
              <a:t> Владимир Александрович</a:t>
            </a:r>
            <a:br>
              <a:rPr lang="ru-RU" b="1" dirty="0">
                <a:solidFill>
                  <a:srgbClr val="990033"/>
                </a:solidFill>
              </a:rPr>
            </a:br>
            <a:endParaRPr lang="ru-RU" b="1" dirty="0">
              <a:solidFill>
                <a:srgbClr val="99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16632"/>
            <a:ext cx="5256584" cy="46085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Родился 15 июля 1921 года в городе Ковров, ныне Владимирской области, в семье рабочего. Окончил 10 классов. Работал сменным диспетчером на заводе. С 1940 года служил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Морском Флоте.  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 началом Великой Отечественной войны краснофлотец В.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Бурматов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действующей армии. В 1942 году окончил лётную школу в Саранске. Воевал на Балтийском и Северном флотах. Дважды ранен.</a:t>
            </a:r>
          </a:p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3096344" cy="4444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712968" cy="3024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 весны 1944 года штурман 255-го истребительного авиационного полка  ( 5-я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минно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торпедная авиационная дивизия, ВВС Северного флота )  старший лейтенант В. А.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Бурматов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произвёл 191 боевой вылет, в 43 воздушных боях лично сбил 12 самолётов противника и 1 в группе.</a:t>
            </a:r>
          </a:p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31 мая 1944 года за мужество и воинскую доблесть, проявленные в боях с врагами, удостоен звания Героя Советского Союза.</a:t>
            </a:r>
          </a:p>
          <a:p>
            <a:pPr>
              <a:buNone/>
            </a:pPr>
            <a:r>
              <a:rPr lang="ru-RU" sz="2400" dirty="0"/>
              <a:t> </a:t>
            </a:r>
          </a:p>
          <a:p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5652119" cy="36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371</TotalTime>
  <Words>905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Ион</vt:lpstr>
      <vt:lpstr>Герои - земляки </vt:lpstr>
      <vt:lpstr>Презентация PowerPoint</vt:lpstr>
      <vt:lpstr>У Вечного огня</vt:lpstr>
      <vt:lpstr>Презентация PowerPoint</vt:lpstr>
      <vt:lpstr>Лопатин  Алексей  Васильевич   </vt:lpstr>
      <vt:lpstr> </vt:lpstr>
      <vt:lpstr>Презентация PowerPoint</vt:lpstr>
      <vt:lpstr>Бурматов Владимир Александрович </vt:lpstr>
      <vt:lpstr> </vt:lpstr>
      <vt:lpstr>Презентация PowerPoint</vt:lpstr>
      <vt:lpstr>Василий Алексеевич Дегтярёв 21.12.1879 – 16.01.1949   конструктор стрелкового оружия</vt:lpstr>
      <vt:lpstr>Василий Алексеевич Дегтярёв</vt:lpstr>
      <vt:lpstr>     Пулеметы ДП и ДТ</vt:lpstr>
      <vt:lpstr>Памятник конструктору оружия В.А. Дегтярёву</vt:lpstr>
      <vt:lpstr>        Шпагин Георгий Семёнович   29.04.1897 - 06.02.1952 конструктор стрелкового вооружения  </vt:lpstr>
      <vt:lpstr>Памятник конструктору оружия Шпагину</vt:lpstr>
      <vt:lpstr>Труженики тыла ковали Победу на заводах и фабриках Коврова</vt:lpstr>
      <vt:lpstr> Памятники дегтярёвцам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MARGARITA</dc:creator>
  <cp:lastModifiedBy>tseglova@yandex.ru</cp:lastModifiedBy>
  <cp:revision>45</cp:revision>
  <dcterms:created xsi:type="dcterms:W3CDTF">2015-02-17T12:31:48Z</dcterms:created>
  <dcterms:modified xsi:type="dcterms:W3CDTF">2020-04-23T07:43:40Z</dcterms:modified>
</cp:coreProperties>
</file>