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9" r:id="rId3"/>
    <p:sldId id="257" r:id="rId4"/>
    <p:sldId id="267" r:id="rId5"/>
    <p:sldId id="263" r:id="rId6"/>
    <p:sldId id="258" r:id="rId7"/>
    <p:sldId id="270" r:id="rId8"/>
    <p:sldId id="260" r:id="rId9"/>
    <p:sldId id="264" r:id="rId10"/>
    <p:sldId id="261" r:id="rId11"/>
    <p:sldId id="265" r:id="rId12"/>
    <p:sldId id="262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7A1A2-D941-45B6-9244-86E23394A06C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1F4E3-88A1-47A7-8660-A67B14A013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85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21F4E3-88A1-47A7-8660-A67B14A0130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59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51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6337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62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2803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043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311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25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98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4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96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90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77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63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5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26DAA-A918-4335-AB94-19AAC9F7AA26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0A211F-6F6F-4625-A396-4381814D31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39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g.ru/2011/11/04/reg-cfo/kovrov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rg.ru/2011/11/04/reg-cfo/kovrov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rg.ru/2011/11/04/reg-cfo/kovrov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rg.ru/2011/11/04/reg-cfo/kovrov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voritmoskva.ru/news.php?id=101182" TargetMode="External"/><Relationship Id="rId3" Type="http://schemas.openxmlformats.org/officeDocument/2006/relationships/hyperlink" Target="http://tvzvezda.ru/news/russia/content/201111041404-3kk7.htm" TargetMode="External"/><Relationship Id="rId7" Type="http://schemas.openxmlformats.org/officeDocument/2006/relationships/hyperlink" Target="http://www.newsru.com/russia/04nov2011/vslav.html" TargetMode="External"/><Relationship Id="rId12" Type="http://schemas.openxmlformats.org/officeDocument/2006/relationships/image" Target="../media/image8.jpeg"/><Relationship Id="rId2" Type="http://schemas.openxmlformats.org/officeDocument/2006/relationships/hyperlink" Target="http://www.arms-expo.ru/04905112405005305505105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news.ru/news/detail.php?ID=257318" TargetMode="External"/><Relationship Id="rId11" Type="http://schemas.openxmlformats.org/officeDocument/2006/relationships/hyperlink" Target="http://www.regnum.ru/news/1463628.html" TargetMode="External"/><Relationship Id="rId5" Type="http://schemas.openxmlformats.org/officeDocument/2006/relationships/hyperlink" Target="http://www.rg.ru/2011/11/04/reg-cfo/kovrov.html" TargetMode="External"/><Relationship Id="rId10" Type="http://schemas.openxmlformats.org/officeDocument/2006/relationships/hyperlink" Target="http://www.tltnews.ru/rus_news/32/31226/" TargetMode="External"/><Relationship Id="rId4" Type="http://schemas.openxmlformats.org/officeDocument/2006/relationships/hyperlink" Target="http://www.nr2.ru/society/356461.html" TargetMode="External"/><Relationship Id="rId9" Type="http://schemas.openxmlformats.org/officeDocument/2006/relationships/hyperlink" Target="http://www.aif.ru/society/news/9877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rg.ru/2011/11/04/reg-cfo/kovrov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dirty="0"/>
              <a:t> </a:t>
            </a:r>
            <a:endParaRPr lang="ru-RU" dirty="0">
              <a:solidFill>
                <a:srgbClr val="FF66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Картинка 1 из 1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44467"/>
          </a:xfrm>
          <a:prstGeom prst="rect">
            <a:avLst/>
          </a:prstGeom>
          <a:noFill/>
        </p:spPr>
      </p:pic>
      <p:sp>
        <p:nvSpPr>
          <p:cNvPr id="7" name="Полилиния 6"/>
          <p:cNvSpPr/>
          <p:nvPr/>
        </p:nvSpPr>
        <p:spPr>
          <a:xfrm rot="21089480">
            <a:off x="-174821" y="2859682"/>
            <a:ext cx="9493046" cy="1661993"/>
          </a:xfrm>
          <a:custGeom>
            <a:avLst/>
            <a:gdLst>
              <a:gd name="connsiteX0" fmla="*/ 0 w 9650861"/>
              <a:gd name="connsiteY0" fmla="*/ 0 h 923330"/>
              <a:gd name="connsiteX1" fmla="*/ 9650861 w 9650861"/>
              <a:gd name="connsiteY1" fmla="*/ 0 h 923330"/>
              <a:gd name="connsiteX2" fmla="*/ 9650861 w 9650861"/>
              <a:gd name="connsiteY2" fmla="*/ 923330 h 923330"/>
              <a:gd name="connsiteX3" fmla="*/ 0 w 9650861"/>
              <a:gd name="connsiteY3" fmla="*/ 923330 h 923330"/>
              <a:gd name="connsiteX4" fmla="*/ 0 w 9650861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0861" h="923330">
                <a:moveTo>
                  <a:pt x="0" y="0"/>
                </a:moveTo>
                <a:lnTo>
                  <a:pt x="9650861" y="0"/>
                </a:lnTo>
                <a:lnTo>
                  <a:pt x="9650861" y="923330"/>
                </a:lnTo>
                <a:lnTo>
                  <a:pt x="0" y="923330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r>
              <a:rPr lang="ru-RU" sz="5100" b="1" dirty="0"/>
              <a:t> </a:t>
            </a:r>
            <a:r>
              <a:rPr lang="ru-RU" sz="5100" b="1" dirty="0">
                <a:solidFill>
                  <a:srgbClr val="C00000"/>
                </a:solidFill>
              </a:rPr>
              <a:t>Ковров – город воинской славы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hlinkClick r:id="rId2"/>
              </a:rPr>
              <a:t>Ковров </a:t>
            </a:r>
            <a:r>
              <a:rPr lang="en-US" dirty="0">
                <a:hlinkClick r:id="rId2"/>
              </a:rPr>
              <a:t>-</a:t>
            </a:r>
            <a:r>
              <a:rPr lang="ru-RU" dirty="0">
                <a:hlinkClick r:id="rId2"/>
              </a:rPr>
              <a:t> город воинской славы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1928802"/>
            <a:ext cx="6472254" cy="42281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 Трудно переоценить вклад нашего города в победу над немецко-фашистскими захватчиками в годы Великой Отечественной войны. В первые же дни войны более 700 </a:t>
            </a:r>
            <a:r>
              <a:rPr lang="ru-RU" dirty="0" err="1"/>
              <a:t>ковровчан</a:t>
            </a:r>
            <a:r>
              <a:rPr lang="ru-RU" dirty="0"/>
              <a:t> пришли в военкомат с заявлениями о добровольном уходе на фронт, в созданные отряды народного ополчения записались 7885 человек. Свыше 19 тысяч наших земляков отправил </a:t>
            </a:r>
            <a:r>
              <a:rPr lang="ru-RU" dirty="0" err="1"/>
              <a:t>ковровский</a:t>
            </a:r>
            <a:r>
              <a:rPr lang="ru-RU" dirty="0"/>
              <a:t> военкомат на фронт, 8360 из них не вернулись с полей сражений. Многие солдаты и офицеры награждены орденами и медалями, а 13 из ушедших на фронт стали Героями Советского Союза.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Ковровчане-Герои</a:t>
            </a:r>
            <a:r>
              <a:rPr lang="ru-RU" dirty="0">
                <a:solidFill>
                  <a:srgbClr val="FF0000"/>
                </a:solidFill>
              </a:rPr>
              <a:t> Советского Союза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http://www.frkovrov.ru/uploads/Image/heroes_alley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0284" y="4134919"/>
            <a:ext cx="4643432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1214422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Иван Степанович Носов    Владимир Александрович </a:t>
            </a:r>
            <a:r>
              <a:rPr lang="ru-RU" dirty="0" err="1"/>
              <a:t>Бурматов</a:t>
            </a:r>
            <a:r>
              <a:rPr lang="ru-RU" dirty="0"/>
              <a:t>    Иван Васильевич </a:t>
            </a:r>
            <a:r>
              <a:rPr lang="ru-RU" dirty="0" err="1"/>
              <a:t>Першутов</a:t>
            </a:r>
            <a:r>
              <a:rPr lang="ru-RU" dirty="0"/>
              <a:t>    Федор Герасимович Коньков       Василий Григорьевич Кабанов </a:t>
            </a:r>
          </a:p>
          <a:p>
            <a:r>
              <a:rPr lang="ru-RU" dirty="0"/>
              <a:t>  Павел Семенович Маштаков         Виктор Иванович Ястребцов            Виктор Антонович </a:t>
            </a:r>
            <a:r>
              <a:rPr lang="ru-RU" dirty="0" err="1"/>
              <a:t>Заевский</a:t>
            </a:r>
            <a:r>
              <a:rPr lang="ru-RU" dirty="0"/>
              <a:t>       Алексей Петрович Генералов         Алексей Петрович Мартынов                                                 Павел Константинович </a:t>
            </a:r>
            <a:r>
              <a:rPr lang="ru-RU" dirty="0" err="1"/>
              <a:t>Ранжев</a:t>
            </a:r>
            <a:r>
              <a:rPr lang="ru-RU" dirty="0"/>
              <a:t>   Алексей Васильевич Лопатин </a:t>
            </a:r>
          </a:p>
          <a:p>
            <a:r>
              <a:rPr lang="ru-RU" dirty="0"/>
              <a:t>  Григорий Васильевич </a:t>
            </a:r>
            <a:r>
              <a:rPr lang="ru-RU" dirty="0" err="1"/>
              <a:t>Прованов</a:t>
            </a:r>
            <a:r>
              <a:rPr lang="ru-RU" dirty="0"/>
              <a:t>. </a:t>
            </a:r>
          </a:p>
          <a:p>
            <a:r>
              <a:rPr lang="ru-RU" dirty="0"/>
              <a:t>Сегодня их имена увековечены на Аллее Героев, открытой на площади Победы к 60-летию Победы в Великой Отечественной войне.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hlinkClick r:id="rId2"/>
              </a:rPr>
              <a:t>      Ковров </a:t>
            </a:r>
            <a:r>
              <a:rPr lang="en-US" dirty="0">
                <a:hlinkClick r:id="rId2"/>
              </a:rPr>
              <a:t>-</a:t>
            </a:r>
            <a:r>
              <a:rPr lang="ru-RU" dirty="0">
                <a:hlinkClick r:id="rId2"/>
              </a:rPr>
              <a:t> город воинской славы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060848"/>
            <a:ext cx="8464947" cy="37776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/>
              <a:t>        Хотя </a:t>
            </a:r>
            <a:r>
              <a:rPr lang="ru-RU" sz="1600" dirty="0" err="1"/>
              <a:t>ковровские</a:t>
            </a:r>
            <a:r>
              <a:rPr lang="ru-RU" sz="1600" dirty="0"/>
              <a:t> мужчины имели "</a:t>
            </a:r>
            <a:r>
              <a:rPr lang="ru-RU" sz="1600" dirty="0" err="1"/>
              <a:t>бронь</a:t>
            </a:r>
            <a:r>
              <a:rPr lang="ru-RU" sz="1600" dirty="0"/>
              <a:t>" и не обязаны были уходить на фронт, 19 тысяч из них добровольно пополнили ряды  Красной Армии. Домой вернулась половина. А те, что остались, вместе с женами и детьми трудились на оборонных заводах. Как раз в эти холодные ноябрьские дни начиналась судьбоносная для всего мира битва за Москву. К столице рвались 13 танковых дивизий Вермахта. Затормозить которые, по сути, было нечем </a:t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4" name="Рисунок 3" descr="Отечественная война и Великая Победа! (150 фото)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0151" y="3717032"/>
            <a:ext cx="4263698" cy="291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r>
              <a:rPr lang="ru-RU" dirty="0"/>
              <a:t>   И вот тогда в войска поступили противотанковые ружья Дегтярева. Удивительная цифра. Оказывается, один лишь </a:t>
            </a:r>
            <a:r>
              <a:rPr lang="ru-RU" dirty="0" err="1"/>
              <a:t>ковровский</a:t>
            </a:r>
            <a:r>
              <a:rPr lang="ru-RU" dirty="0"/>
              <a:t> завод имени </a:t>
            </a:r>
            <a:r>
              <a:rPr lang="ru-RU" dirty="0" err="1"/>
              <a:t>Киркижа</a:t>
            </a:r>
            <a:r>
              <a:rPr lang="ru-RU" dirty="0"/>
              <a:t> (ныне "ЗИД") произвел больше оружия, чем вся военная промышленность фашистской Германии. Кстати, и легендарный ППШ (пистолет-пулемет Шпагина) тоже родом из </a:t>
            </a:r>
            <a:r>
              <a:rPr lang="ru-RU" dirty="0" err="1"/>
              <a:t>Коврова</a:t>
            </a:r>
            <a:r>
              <a:rPr lang="ru-RU" dirty="0"/>
              <a:t>. С ним в руках потом было принято изображать советского солдата-освободителя.           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http://im0-tub-ru.yandex.net/i?id=15744765-13-16f-9073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077072"/>
            <a:ext cx="4869174" cy="2066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Ковров- город воинской славы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 В День народного единства президент России Дмитрий Медведев специальным указом присвоил </a:t>
            </a:r>
            <a:r>
              <a:rPr lang="ru-RU" dirty="0" err="1"/>
              <a:t>Коврову</a:t>
            </a:r>
            <a:r>
              <a:rPr lang="ru-RU" dirty="0"/>
              <a:t> почетное звание «Город воинской славы», сообщает официальный сайт Кремля. В заявлении президента отмечается: «звание присвоено за мужество, стойкость и массовый героизм, проявленные защитниками городов в борьбе за свободу и независимость Отечества».</a:t>
            </a:r>
          </a:p>
          <a:p>
            <a:endParaRPr lang="ru-RU" dirty="0"/>
          </a:p>
        </p:txBody>
      </p:sp>
      <p:pic>
        <p:nvPicPr>
          <p:cNvPr id="4" name="Рисунок 3" descr="http://video-tub-ru.yandex.net/i?id=30419405-02-1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5143512"/>
            <a:ext cx="2928926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8906" y="121193"/>
            <a:ext cx="6589199" cy="1280890"/>
          </a:xfrm>
        </p:spPr>
        <p:txBody>
          <a:bodyPr>
            <a:normAutofit/>
          </a:bodyPr>
          <a:lstStyle/>
          <a:p>
            <a:r>
              <a:rPr lang="ru-RU" dirty="0">
                <a:hlinkClick r:id="rId2"/>
              </a:rPr>
              <a:t>             Ковров </a:t>
            </a:r>
            <a:r>
              <a:rPr lang="en-US" dirty="0">
                <a:hlinkClick r:id="rId2"/>
              </a:rPr>
              <a:t>-</a:t>
            </a:r>
            <a:r>
              <a:rPr lang="ru-RU" dirty="0">
                <a:hlinkClick r:id="rId2"/>
              </a:rPr>
              <a:t> город воинской славы</a:t>
            </a:r>
            <a:endParaRPr lang="ru-RU" dirty="0"/>
          </a:p>
        </p:txBody>
      </p:sp>
      <p:pic>
        <p:nvPicPr>
          <p:cNvPr id="8" name="Содержимое 7" descr="http://video-tub-ru.yandex.net/i?id=30455392-10-12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851920" y="1924607"/>
            <a:ext cx="5037666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video-tub-ru.yandex.net/i?id=8711878-08-1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68760"/>
            <a:ext cx="400049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video-tub-ru.yandex.net/i?id=30434801-06-1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500570"/>
            <a:ext cx="3316896" cy="2209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7283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                            </a:t>
            </a:r>
            <a:r>
              <a:rPr lang="ru-RU" b="1" dirty="0"/>
              <a:t>                 </a:t>
            </a:r>
            <a:r>
              <a:rPr lang="en-US" b="1" dirty="0"/>
              <a:t> </a:t>
            </a:r>
            <a:r>
              <a:rPr lang="ru-RU" b="1" dirty="0"/>
              <a:t>УКАЗ</a:t>
            </a:r>
          </a:p>
          <a:p>
            <a:pPr algn="ctr">
              <a:buNone/>
            </a:pPr>
            <a:r>
              <a:rPr lang="ru-RU" b="1" dirty="0"/>
              <a:t>                  ПРЕЗИДЕНТА РОССИЙСКОЙ                                         ФЕДЕРАЦИИ </a:t>
            </a:r>
          </a:p>
          <a:p>
            <a:pPr>
              <a:buNone/>
            </a:pPr>
            <a:r>
              <a:rPr lang="ru-RU" dirty="0"/>
              <a:t>                                  О присвоении г. </a:t>
            </a:r>
            <a:r>
              <a:rPr lang="ru-RU" dirty="0" err="1"/>
              <a:t>Коврову</a:t>
            </a:r>
            <a:endParaRPr lang="ru-RU" dirty="0"/>
          </a:p>
          <a:p>
            <a:pPr>
              <a:buNone/>
            </a:pPr>
            <a:r>
              <a:rPr lang="ru-RU" dirty="0"/>
              <a:t>                     Почетного звания  Российской Федерации</a:t>
            </a:r>
          </a:p>
          <a:p>
            <a:pPr>
              <a:buNone/>
            </a:pPr>
            <a:r>
              <a:rPr lang="en-US" b="1" dirty="0"/>
              <a:t>                     </a:t>
            </a:r>
            <a:r>
              <a:rPr lang="ru-RU" b="1" dirty="0"/>
              <a:t>    </a:t>
            </a:r>
            <a:r>
              <a:rPr lang="en-US" b="1" dirty="0"/>
              <a:t>  “</a:t>
            </a:r>
            <a:r>
              <a:rPr lang="ru-RU" b="1" dirty="0"/>
              <a:t> Город воинской славы</a:t>
            </a:r>
            <a:r>
              <a:rPr lang="en-US" b="1" dirty="0"/>
              <a:t>”</a:t>
            </a:r>
            <a:endParaRPr lang="ru-RU" b="1" dirty="0"/>
          </a:p>
          <a:p>
            <a:pPr>
              <a:buNone/>
            </a:pPr>
            <a:endParaRPr lang="ru-RU" dirty="0"/>
          </a:p>
          <a:p>
            <a:pPr marL="137160" indent="0">
              <a:buNone/>
            </a:pPr>
            <a:r>
              <a:rPr lang="en-US" sz="1600" dirty="0"/>
              <a:t> </a:t>
            </a:r>
            <a:r>
              <a:rPr lang="ru-RU" sz="1600" dirty="0"/>
              <a:t>За мужество, стойкость и массовый героизм, проявленные защитниками городов в борьбе за свободу и независимость Отечества, присвоить г. </a:t>
            </a:r>
            <a:r>
              <a:rPr lang="ru-RU" sz="1600" dirty="0" err="1"/>
              <a:t>Коврову</a:t>
            </a:r>
            <a:r>
              <a:rPr lang="ru-RU" sz="1600" dirty="0"/>
              <a:t> почетное звание Российской Федерации </a:t>
            </a:r>
            <a:r>
              <a:rPr lang="en-US" sz="1600" dirty="0"/>
              <a:t> “</a:t>
            </a:r>
            <a:r>
              <a:rPr lang="ru-RU" sz="1600" dirty="0"/>
              <a:t>Город воинской славы</a:t>
            </a:r>
            <a:r>
              <a:rPr lang="en-US" sz="1600" dirty="0"/>
              <a:t>”</a:t>
            </a:r>
            <a:r>
              <a:rPr lang="ru-RU" sz="1600" dirty="0"/>
              <a:t>.</a:t>
            </a:r>
            <a:endParaRPr lang="en-US" sz="1600" dirty="0"/>
          </a:p>
          <a:p>
            <a:pPr marL="137160" indent="0">
              <a:buNone/>
            </a:pPr>
            <a:r>
              <a:rPr lang="ru-RU" sz="1600" dirty="0"/>
              <a:t>                                                                                                   </a:t>
            </a:r>
          </a:p>
          <a:p>
            <a:endParaRPr lang="ru-RU" sz="1600" dirty="0"/>
          </a:p>
          <a:p>
            <a:pPr marL="137160" indent="0">
              <a:buNone/>
            </a:pPr>
            <a:r>
              <a:rPr lang="ru-RU" sz="1600" b="1" dirty="0"/>
              <a:t>                                                                                                 Президент Российской Федерации</a:t>
            </a:r>
          </a:p>
          <a:p>
            <a:pPr marL="137160" indent="0">
              <a:buNone/>
            </a:pPr>
            <a:r>
              <a:rPr lang="ru-RU" sz="1600" b="1" dirty="0"/>
              <a:t>                                                                                                                                         Д. Медведев</a:t>
            </a:r>
          </a:p>
          <a:p>
            <a:endParaRPr lang="ru-RU" sz="1600" dirty="0"/>
          </a:p>
          <a:p>
            <a:pPr marL="137160" indent="0">
              <a:buNone/>
            </a:pPr>
            <a:r>
              <a:rPr lang="ru-RU" sz="1600" dirty="0"/>
              <a:t>Москва, Кремль</a:t>
            </a:r>
          </a:p>
          <a:p>
            <a:pPr marL="137160" indent="0">
              <a:buNone/>
            </a:pPr>
            <a:r>
              <a:rPr lang="ru-RU" sz="1600" b="1" dirty="0"/>
              <a:t>3 ноября 2011года</a:t>
            </a:r>
          </a:p>
          <a:p>
            <a:pPr marL="137160" indent="0">
              <a:buNone/>
            </a:pPr>
            <a:r>
              <a:rPr lang="ru-RU" sz="1600" b="1" dirty="0"/>
              <a:t>№1456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  </a:t>
            </a:r>
            <a:r>
              <a:rPr lang="ru-RU" dirty="0">
                <a:hlinkClick r:id="rId2"/>
              </a:rPr>
              <a:t>Ковров </a:t>
            </a:r>
            <a:r>
              <a:rPr lang="en-US" dirty="0">
                <a:hlinkClick r:id="rId2"/>
              </a:rPr>
              <a:t>-</a:t>
            </a:r>
            <a:r>
              <a:rPr lang="ru-RU" dirty="0">
                <a:hlinkClick r:id="rId2"/>
              </a:rPr>
              <a:t> город воинской славы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b="1" dirty="0"/>
              <a:t>ВИКТОР КАУРОВ, ГЛАВА Г. КОВРОВА: </a:t>
            </a:r>
            <a:r>
              <a:rPr lang="ru-RU" dirty="0"/>
              <a:t>"Именем Коврова, я считаю, сегодня сказано большое спасибо всем труженикам не только ковровских предприятий, но и предприятий всей нашей страны".</a:t>
            </a:r>
          </a:p>
          <a:p>
            <a:endParaRPr lang="ru-RU" dirty="0"/>
          </a:p>
        </p:txBody>
      </p:sp>
      <p:pic>
        <p:nvPicPr>
          <p:cNvPr id="6" name="Рисунок 5" descr="http://im0-tub-ru.yandex.net/i?id=415559911-24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071942"/>
            <a:ext cx="3429023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video-tub-ru.yandex.net/i?id=30457321-01-12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5704"/>
            <a:ext cx="8534400" cy="594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63888" y="346339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Из 76 городов, подававших заявку, почетного звания были удостоены только 37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>
                <a:solidFill>
                  <a:srgbClr val="7030A0"/>
                </a:solidFill>
              </a:rPr>
              <a:t>ГОРОДА ВОИНСКОЙ СЛАВЫ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</a:t>
            </a:r>
            <a:r>
              <a:rPr lang="ru-RU" sz="2000" dirty="0">
                <a:solidFill>
                  <a:srgbClr val="FF0000"/>
                </a:solidFill>
              </a:rPr>
              <a:t>Анапа Архангельск Белгород Брянск</a:t>
            </a:r>
          </a:p>
          <a:p>
            <a:pPr>
              <a:buNone/>
            </a:pPr>
            <a:r>
              <a:rPr lang="ru-RU" sz="2000" dirty="0">
                <a:solidFill>
                  <a:srgbClr val="FF0000"/>
                </a:solidFill>
              </a:rPr>
              <a:t> Великие Луки     Великий Новгород    Владивосток Владикавказ    Волоколамск   Воронеж    Выборг Вязьма   Дмитров   Елец    Ельня      Калач –на -Дону </a:t>
            </a:r>
            <a:r>
              <a:rPr lang="ru-RU" sz="2000" b="1" dirty="0">
                <a:solidFill>
                  <a:srgbClr val="FF0000"/>
                </a:solidFill>
              </a:rPr>
              <a:t>Ковров</a:t>
            </a:r>
            <a:r>
              <a:rPr lang="ru-RU" sz="2000" dirty="0">
                <a:solidFill>
                  <a:srgbClr val="FF0000"/>
                </a:solidFill>
              </a:rPr>
              <a:t> Козельск Колпино Кронштадт Курск Ломоносов Луга Малгобек Нальчик Наро-Фоминск Орел Петропавловск- Камчатский Полярный Псков Ржев Ростов -на- Дону Старый Оскол Таганрог Тверь Тихвин Туапсе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           О </a:t>
            </a:r>
            <a:r>
              <a:rPr lang="ru-RU" b="1" dirty="0" err="1"/>
              <a:t>Коврове</a:t>
            </a:r>
            <a:r>
              <a:rPr lang="ru-RU" b="1" dirty="0"/>
              <a:t> в СМИ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5429288" cy="5000660"/>
          </a:xfrm>
        </p:spPr>
        <p:txBody>
          <a:bodyPr>
            <a:normAutofit fontScale="25000" lnSpcReduction="20000"/>
          </a:bodyPr>
          <a:lstStyle/>
          <a:p>
            <a:r>
              <a:rPr lang="ru-RU" sz="4800" dirty="0"/>
              <a:t>05.11 09:50  </a:t>
            </a:r>
            <a:r>
              <a:rPr lang="ru-RU" sz="4800" dirty="0">
                <a:hlinkClick r:id="rId2"/>
              </a:rPr>
              <a:t>В строю «Городов воинской славы» пополнение</a:t>
            </a:r>
            <a:r>
              <a:rPr lang="ru-RU" sz="4800" dirty="0"/>
              <a:t>   ОРУЖИЕ РОССИИ</a:t>
            </a:r>
            <a:r>
              <a:rPr lang="ru-RU" sz="4800" b="1" dirty="0"/>
              <a:t> </a:t>
            </a:r>
          </a:p>
          <a:p>
            <a:r>
              <a:rPr lang="ru-RU" sz="4800" b="1" dirty="0"/>
              <a:t>04.11 18:20  </a:t>
            </a:r>
            <a:r>
              <a:rPr lang="ru-RU" sz="4800" b="1" dirty="0">
                <a:hlinkClick r:id="rId3"/>
              </a:rPr>
              <a:t>Ломоносов, Таганрог, Ковров и Петропавловск-Камчатский стали «городами воинской славы»</a:t>
            </a:r>
            <a:r>
              <a:rPr lang="ru-RU" sz="4800" b="1" dirty="0"/>
              <a:t>   Звезда</a:t>
            </a:r>
          </a:p>
          <a:p>
            <a:pPr marL="137160" indent="0">
              <a:buNone/>
            </a:pPr>
            <a:r>
              <a:rPr lang="ru-RU" sz="4800" b="1" dirty="0"/>
              <a:t> </a:t>
            </a:r>
          </a:p>
          <a:p>
            <a:r>
              <a:rPr lang="ru-RU" sz="4800" b="1" dirty="0"/>
              <a:t>04.11 13:36  </a:t>
            </a:r>
            <a:r>
              <a:rPr lang="ru-RU" sz="4800" b="1" dirty="0">
                <a:hlinkClick r:id="rId4"/>
              </a:rPr>
              <a:t>"Город пулеметов"Ковров стал "Городом воинской славы"</a:t>
            </a:r>
            <a:r>
              <a:rPr lang="ru-RU" sz="4800" b="1" dirty="0"/>
              <a:t>   NR2.Ru</a:t>
            </a:r>
          </a:p>
          <a:p>
            <a:pPr marL="137160" indent="0">
              <a:buNone/>
            </a:pPr>
            <a:r>
              <a:rPr lang="ru-RU" sz="4800" b="1" dirty="0"/>
              <a:t> </a:t>
            </a:r>
          </a:p>
          <a:p>
            <a:r>
              <a:rPr lang="ru-RU" sz="4800" b="1" dirty="0"/>
              <a:t>04.11 13:21  </a:t>
            </a:r>
            <a:r>
              <a:rPr lang="ru-RU" sz="4800" b="1" dirty="0">
                <a:hlinkClick r:id="rId5"/>
              </a:rPr>
              <a:t>Ковров стал городом воинской славы</a:t>
            </a:r>
            <a:r>
              <a:rPr lang="ru-RU" sz="4800" b="1" dirty="0"/>
              <a:t>   Российская Газета</a:t>
            </a:r>
          </a:p>
          <a:p>
            <a:pPr marL="137160" indent="0">
              <a:buNone/>
            </a:pPr>
            <a:r>
              <a:rPr lang="ru-RU" sz="4800" b="1" dirty="0"/>
              <a:t> </a:t>
            </a:r>
          </a:p>
          <a:p>
            <a:r>
              <a:rPr lang="ru-RU" sz="4800" b="1" dirty="0"/>
              <a:t>04.11 13:11  </a:t>
            </a:r>
            <a:r>
              <a:rPr lang="ru-RU" sz="4800" b="1" dirty="0">
                <a:hlinkClick r:id="rId6"/>
              </a:rPr>
              <a:t>Четыре российских города удостоены звания "Город воинской славы"</a:t>
            </a:r>
            <a:r>
              <a:rPr lang="ru-RU" sz="4800" b="1" dirty="0"/>
              <a:t>   АНН</a:t>
            </a:r>
          </a:p>
          <a:p>
            <a:pPr marL="137160" indent="0">
              <a:buNone/>
            </a:pPr>
            <a:r>
              <a:rPr lang="ru-RU" sz="4800" b="1" dirty="0"/>
              <a:t> </a:t>
            </a:r>
          </a:p>
          <a:p>
            <a:r>
              <a:rPr lang="ru-RU" sz="4800" b="1" dirty="0"/>
              <a:t>04.11 12:56  </a:t>
            </a:r>
            <a:r>
              <a:rPr lang="ru-RU" sz="4800" b="1" dirty="0">
                <a:hlinkClick r:id="rId7"/>
              </a:rPr>
              <a:t>В День народного единства четыре города получили почетный статус</a:t>
            </a:r>
            <a:r>
              <a:rPr lang="ru-RU" sz="4800" b="1" dirty="0"/>
              <a:t>   </a:t>
            </a:r>
            <a:r>
              <a:rPr lang="ru-RU" sz="4800" b="1" dirty="0" err="1"/>
              <a:t>NEWSru.com</a:t>
            </a:r>
            <a:endParaRPr lang="ru-RU" sz="4800" b="1" dirty="0"/>
          </a:p>
          <a:p>
            <a:pPr marL="137160" indent="0">
              <a:buNone/>
            </a:pPr>
            <a:r>
              <a:rPr lang="ru-RU" sz="4800" b="1" dirty="0"/>
              <a:t> </a:t>
            </a:r>
          </a:p>
          <a:p>
            <a:r>
              <a:rPr lang="ru-RU" sz="4800" b="1" dirty="0"/>
              <a:t>04.11 12:52  </a:t>
            </a:r>
            <a:r>
              <a:rPr lang="ru-RU" sz="4800" b="1" dirty="0">
                <a:hlinkClick r:id="rId8"/>
              </a:rPr>
              <a:t>Звание "Город воинской славы"получили четыре муниципалитета</a:t>
            </a:r>
            <a:r>
              <a:rPr lang="ru-RU" sz="4800" b="1" dirty="0"/>
              <a:t>   Радиостанция Говорит Москва</a:t>
            </a:r>
          </a:p>
          <a:p>
            <a:pPr marL="137160" indent="0">
              <a:buNone/>
            </a:pPr>
            <a:r>
              <a:rPr lang="ru-RU" sz="4800" b="1" dirty="0"/>
              <a:t> </a:t>
            </a:r>
          </a:p>
          <a:p>
            <a:r>
              <a:rPr lang="ru-RU" sz="4800" b="1" dirty="0"/>
              <a:t>04.11 12:08  </a:t>
            </a:r>
            <a:r>
              <a:rPr lang="ru-RU" sz="4800" b="1" dirty="0">
                <a:hlinkClick r:id="rId9"/>
              </a:rPr>
              <a:t>Президент присвоил ряду городов почетное звание</a:t>
            </a:r>
            <a:r>
              <a:rPr lang="ru-RU" sz="4800" b="1" dirty="0"/>
              <a:t>   Аргументы и Факты - последние новости</a:t>
            </a:r>
          </a:p>
          <a:p>
            <a:pPr marL="137160" indent="0">
              <a:buNone/>
            </a:pPr>
            <a:r>
              <a:rPr lang="ru-RU" sz="4800" b="1" dirty="0"/>
              <a:t> </a:t>
            </a:r>
          </a:p>
          <a:p>
            <a:r>
              <a:rPr lang="ru-RU" sz="4800" b="1" dirty="0"/>
              <a:t>04.11 11:53  </a:t>
            </a:r>
            <a:r>
              <a:rPr lang="ru-RU" sz="4800" b="1" dirty="0">
                <a:hlinkClick r:id="rId10"/>
              </a:rPr>
              <a:t>Четырем городам России присвоено звание "Город воинской славы"</a:t>
            </a:r>
            <a:r>
              <a:rPr lang="ru-RU" sz="4800" b="1" dirty="0"/>
              <a:t>   ИС Тольятти</a:t>
            </a:r>
          </a:p>
          <a:p>
            <a:pPr marL="137160" indent="0">
              <a:buNone/>
            </a:pPr>
            <a:r>
              <a:rPr lang="ru-RU" sz="4800" b="1" dirty="0"/>
              <a:t> </a:t>
            </a:r>
          </a:p>
          <a:p>
            <a:r>
              <a:rPr lang="ru-RU" sz="4800" b="1" dirty="0"/>
              <a:t>04.11 11:17  </a:t>
            </a:r>
            <a:r>
              <a:rPr lang="ru-RU" sz="4800" b="1" dirty="0">
                <a:hlinkClick r:id="rId11"/>
              </a:rPr>
              <a:t>Ковров (Владимирская область) стал Городом воинской славы</a:t>
            </a:r>
            <a:r>
              <a:rPr lang="ru-RU" sz="4800" b="1" dirty="0"/>
              <a:t>   ИА REGNUM</a:t>
            </a:r>
          </a:p>
          <a:p>
            <a:pPr marL="137160" indent="0">
              <a:buNone/>
            </a:pPr>
            <a:r>
              <a:rPr lang="ru-RU" sz="4800" b="1" dirty="0"/>
              <a:t> </a:t>
            </a:r>
          </a:p>
          <a:p>
            <a:r>
              <a:rPr lang="ru-RU" b="1" dirty="0"/>
              <a:t> </a:t>
            </a:r>
          </a:p>
          <a:p>
            <a:endParaRPr lang="ru-RU" b="1" dirty="0"/>
          </a:p>
          <a:p>
            <a:endParaRPr lang="ru-RU" dirty="0"/>
          </a:p>
        </p:txBody>
      </p:sp>
      <p:pic>
        <p:nvPicPr>
          <p:cNvPr id="6" name="Рисунок 5" descr="Вечный огонь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940152" y="2500306"/>
            <a:ext cx="3096344" cy="4000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7601" y="290722"/>
            <a:ext cx="6589199" cy="1280890"/>
          </a:xfrm>
        </p:spPr>
        <p:txBody>
          <a:bodyPr>
            <a:normAutofit/>
          </a:bodyPr>
          <a:lstStyle/>
          <a:p>
            <a:r>
              <a:rPr lang="ru-RU" dirty="0">
                <a:hlinkClick r:id="rId2"/>
              </a:rPr>
              <a:t>Ковров </a:t>
            </a:r>
            <a:r>
              <a:rPr lang="en-US" dirty="0">
                <a:hlinkClick r:id="rId2"/>
              </a:rPr>
              <a:t>-</a:t>
            </a:r>
            <a:r>
              <a:rPr lang="ru-RU" dirty="0">
                <a:hlinkClick r:id="rId2"/>
              </a:rPr>
              <a:t> город воинской славы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1357298"/>
            <a:ext cx="5972188" cy="4799662"/>
          </a:xfrm>
        </p:spPr>
        <p:txBody>
          <a:bodyPr>
            <a:normAutofit/>
          </a:bodyPr>
          <a:lstStyle/>
          <a:p>
            <a:r>
              <a:rPr lang="ru-RU" dirty="0"/>
              <a:t>С инициативой за присвоение </a:t>
            </a:r>
            <a:r>
              <a:rPr lang="ru-RU" dirty="0" err="1"/>
              <a:t>Коврову</a:t>
            </a:r>
            <a:r>
              <a:rPr lang="ru-RU" dirty="0"/>
              <a:t> почетного звания "Город воинской славы" ветераны города выступили еще полтора  года назад. Она получила одобрение  Законодательного собрания области и депутатов Государственной думы. Ее горячо поддержали и рядовые жители города.</a:t>
            </a:r>
          </a:p>
          <a:p>
            <a:r>
              <a:rPr lang="ru-RU" dirty="0"/>
              <a:t>За две недели октября около 50 тысяч </a:t>
            </a:r>
            <a:r>
              <a:rPr lang="ru-RU" dirty="0" err="1"/>
              <a:t>ковровчан</a:t>
            </a:r>
            <a:r>
              <a:rPr lang="ru-RU" dirty="0"/>
              <a:t> поставили свои подписи  на бланках "За присвоение". И 1 ноября шесть коробок с подписями в торжественной обстановке были переданы главе города Виктору Каурову для дальнейшей отправки в Москву на суд президентской комиссии.</a:t>
            </a:r>
          </a:p>
          <a:p>
            <a:endParaRPr lang="ru-RU" dirty="0"/>
          </a:p>
        </p:txBody>
      </p:sp>
      <p:pic>
        <p:nvPicPr>
          <p:cNvPr id="4" name="Рисунок 3" descr="http://kovrov-gorod.ru/images/pic_news/6171_f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780932"/>
            <a:ext cx="285748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9355</TotalTime>
  <Words>795</Words>
  <Application>Microsoft Office PowerPoint</Application>
  <PresentationFormat>Экран (4:3)</PresentationFormat>
  <Paragraphs>62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Легкий дым</vt:lpstr>
      <vt:lpstr> </vt:lpstr>
      <vt:lpstr>Ковров- город воинской славы</vt:lpstr>
      <vt:lpstr>             Ковров - город воинской славы</vt:lpstr>
      <vt:lpstr>               </vt:lpstr>
      <vt:lpstr>  Ковров - город воинской славы</vt:lpstr>
      <vt:lpstr>Презентация PowerPoint</vt:lpstr>
      <vt:lpstr> ГОРОДА ВОИНСКОЙ СЛАВЫ</vt:lpstr>
      <vt:lpstr>            О Коврове в СМИ</vt:lpstr>
      <vt:lpstr>Ковров - город воинской славы</vt:lpstr>
      <vt:lpstr>Ковров - город воинской славы</vt:lpstr>
      <vt:lpstr>Ковровчане-Герои Советского Союза </vt:lpstr>
      <vt:lpstr>      Ковров - город воинской славы</vt:lpstr>
      <vt:lpstr>Презентация PowerPoint</vt:lpstr>
    </vt:vector>
  </TitlesOfParts>
  <Company>lwgame.net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tseglova@yandex.ru</cp:lastModifiedBy>
  <cp:revision>58</cp:revision>
  <dcterms:created xsi:type="dcterms:W3CDTF">2012-11-08T18:55:20Z</dcterms:created>
  <dcterms:modified xsi:type="dcterms:W3CDTF">2020-04-22T14:57:22Z</dcterms:modified>
</cp:coreProperties>
</file>