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466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10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81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15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8420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51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643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14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09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854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2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9B232A-47C4-41F5-88B5-00DD78D20B00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554719-6A5F-4F36-B8A4-821295DB9A2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87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70E5572-6C71-442B-9359-CAFDE89B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42" y="108960"/>
            <a:ext cx="10178322" cy="96811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Bookman Old Style" panose="02050604050505020204" pitchFamily="18" charset="0"/>
              </a:rPr>
              <a:t>МБДОУ № 57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FD5135E-4533-440B-AD4C-790C3CD4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942" y="3224059"/>
            <a:ext cx="10403058" cy="26555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44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Bookman Old Style" panose="02050604050505020204" pitchFamily="18" charset="0"/>
              </a:rPr>
              <a:t>Рисунки и поделки воспитанников и их родителей </a:t>
            </a:r>
          </a:p>
          <a:p>
            <a:pPr marL="0" indent="0" algn="ctr">
              <a:buNone/>
            </a:pPr>
            <a:r>
              <a:rPr lang="ru-RU" sz="4400" dirty="0">
                <a:solidFill>
                  <a:srgbClr val="FF0000"/>
                </a:solidFill>
                <a:latin typeface="Bookman Old Style" panose="02050604050505020204" pitchFamily="18" charset="0"/>
              </a:rPr>
              <a:t>«Нашей Победе – 75 лет»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5538CC-B4F7-427F-9CA2-AB3406268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06" y="978408"/>
            <a:ext cx="5051865" cy="284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5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90B126-9F1D-4506-956C-113ABF818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397" y="263769"/>
            <a:ext cx="3577732" cy="633046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1C4576-EF1F-49A5-A7E6-B03D8B6D6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099" y="263769"/>
            <a:ext cx="6105378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78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C3D067-5AAF-4664-97BE-C035FF19D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83" y="488853"/>
            <a:ext cx="4579034" cy="610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24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FD29BE-0EB5-465D-9709-595BF613A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838" y="179558"/>
            <a:ext cx="4874162" cy="64988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C3853C-7C51-4BDD-8AE9-724D6F567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516" y="179558"/>
            <a:ext cx="4874162" cy="649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0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70FF45-50DB-40D3-8B97-8B7E7CF0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7" y="1913206"/>
            <a:ext cx="5877170" cy="33059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2CDCB3-B422-4C9C-9AEF-97E8C50E4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1" y="379828"/>
            <a:ext cx="4277612" cy="61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37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2F4A3A-7E6D-46C8-9C0B-798113718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036" y="0"/>
            <a:ext cx="3037953" cy="28522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A2E195-4A27-40B2-99E5-D517F46E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154745"/>
            <a:ext cx="3972491" cy="57964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8B6800-39AA-49F7-B2C0-A46E42DD9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356" y="2533960"/>
            <a:ext cx="5380228" cy="39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3A8BAF-307C-4184-B0B7-CF4088AC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5" y="225081"/>
            <a:ext cx="4634427" cy="61792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F8644-EDE7-4733-836F-9A251DFE8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31" y="225081"/>
            <a:ext cx="5685317" cy="59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E5F985-4E65-45F1-BF9A-0B4EDE68F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75" y="436098"/>
            <a:ext cx="4220308" cy="562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358133-5859-445B-8A24-DB70B59D7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86" y="758629"/>
            <a:ext cx="6469814" cy="410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4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7E1518-DDEF-4F82-9536-63F2B8BBE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51" y="225083"/>
            <a:ext cx="3196883" cy="56833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957ED6-D7BC-488D-979D-18AA58B78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352" y="22508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C2CF93-0513-44EB-AB02-0ED728945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22" y="334107"/>
            <a:ext cx="4642339" cy="61897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191768-2D01-4E95-AFB5-E6510AB40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16" y="879230"/>
            <a:ext cx="6799384" cy="5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506CCA-5377-4228-8304-9679CC992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309490"/>
            <a:ext cx="6275199" cy="4681359"/>
          </a:xfrm>
          <a:prstGeom prst="rect">
            <a:avLst/>
          </a:prstGeom>
        </p:spPr>
      </p:pic>
      <p:pic>
        <p:nvPicPr>
          <p:cNvPr id="5" name="Рисунок 4" descr="Саша Антосяк, гр.3">
            <a:extLst>
              <a:ext uri="{FF2B5EF4-FFF2-40B4-BE49-F238E27FC236}">
                <a16:creationId xmlns:a16="http://schemas.microsoft.com/office/drawing/2014/main" id="{8D8AA78A-666A-4851-B60B-27E67D8CB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172" y="816889"/>
            <a:ext cx="5073069" cy="522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75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F2E64-B189-4C5A-B382-D471C8357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118" y="0"/>
            <a:ext cx="51435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6AEF3B-F532-48C8-BE6B-E2C900D8A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1" y="0"/>
            <a:ext cx="5083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9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A2D772-31A0-45BA-9234-183666FDC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926" y="382364"/>
            <a:ext cx="6960148" cy="60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01753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35</TotalTime>
  <Words>17</Words>
  <Application>Microsoft Office PowerPoint</Application>
  <PresentationFormat>Широкоэкранный</PresentationFormat>
  <Paragraphs>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Bookman Old Style</vt:lpstr>
      <vt:lpstr>Corbel</vt:lpstr>
      <vt:lpstr>Gill Sans MT</vt:lpstr>
      <vt:lpstr>Impact</vt:lpstr>
      <vt:lpstr>Эмблема</vt:lpstr>
      <vt:lpstr>МБДОУ № 57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57</dc:title>
  <dc:creator>tseglova@yandex.ru</dc:creator>
  <cp:lastModifiedBy>tseglova@yandex.ru</cp:lastModifiedBy>
  <cp:revision>4</cp:revision>
  <dcterms:created xsi:type="dcterms:W3CDTF">2020-05-04T17:34:31Z</dcterms:created>
  <dcterms:modified xsi:type="dcterms:W3CDTF">2020-05-09T17:43:38Z</dcterms:modified>
</cp:coreProperties>
</file>