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7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0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5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0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33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0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4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9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9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6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6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1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0B016F-F130-475C-87E9-68DDF1A0958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4EEDA7-A6E4-4D1D-BF51-6120DDCA9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77EB6B-DA36-4F63-84B1-5EFE0461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87" y="1388534"/>
            <a:ext cx="5441247" cy="408093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B5EA5C-788D-4E80-8EE0-81CA6A50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777891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Акция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0C459-6309-47D8-A8A7-CEC4FA618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C6091E1-B8C6-4422-B03A-D08CE8B1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0" y="2538696"/>
            <a:ext cx="3718455" cy="2438404"/>
          </a:xfrm>
        </p:spPr>
        <p:txBody>
          <a:bodyPr>
            <a:normAutofit fontScale="85000" lnSpcReduction="20000"/>
          </a:bodyPr>
          <a:lstStyle/>
          <a:p>
            <a:endParaRPr lang="ru-RU" sz="6600" dirty="0"/>
          </a:p>
          <a:p>
            <a:r>
              <a:rPr lang="ru-RU" sz="6600" dirty="0"/>
              <a:t>Открытка ветерану</a:t>
            </a:r>
          </a:p>
        </p:txBody>
      </p:sp>
    </p:spTree>
    <p:extLst>
      <p:ext uri="{BB962C8B-B14F-4D97-AF65-F5344CB8AC3E}">
        <p14:creationId xmlns:p14="http://schemas.microsoft.com/office/powerpoint/2010/main" val="42443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87F6F-3394-4598-A35C-C59E465F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801663"/>
            <a:ext cx="3941005" cy="52546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BB9AD5-82E2-4CBE-B773-817DCDB39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74" y="801663"/>
            <a:ext cx="4407144" cy="52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0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1FCD1-2CC4-45FD-8B80-62FD68A35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23" y="770206"/>
            <a:ext cx="3822017" cy="53175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6ADF0-36A6-46DC-AD35-C33B5704C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90" y="770205"/>
            <a:ext cx="5317587" cy="53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2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3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Акция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</dc:title>
  <dc:creator>tseglova@yandex.ru</dc:creator>
  <cp:lastModifiedBy>tseglova@yandex.ru</cp:lastModifiedBy>
  <cp:revision>1</cp:revision>
  <dcterms:created xsi:type="dcterms:W3CDTF">2020-05-04T18:06:33Z</dcterms:created>
  <dcterms:modified xsi:type="dcterms:W3CDTF">2020-05-04T18:13:19Z</dcterms:modified>
</cp:coreProperties>
</file>