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9" r:id="rId9"/>
    <p:sldId id="270" r:id="rId10"/>
    <p:sldId id="266" r:id="rId11"/>
    <p:sldId id="265" r:id="rId12"/>
    <p:sldId id="273" r:id="rId13"/>
    <p:sldId id="271" r:id="rId14"/>
    <p:sldId id="274" r:id="rId15"/>
    <p:sldId id="275" r:id="rId16"/>
    <p:sldId id="276" r:id="rId17"/>
    <p:sldId id="278" r:id="rId18"/>
    <p:sldId id="277" r:id="rId19"/>
    <p:sldId id="279" r:id="rId20"/>
    <p:sldId id="281" r:id="rId21"/>
    <p:sldId id="280" r:id="rId22"/>
    <p:sldId id="284" r:id="rId23"/>
    <p:sldId id="288" r:id="rId24"/>
    <p:sldId id="286" r:id="rId25"/>
    <p:sldId id="287" r:id="rId26"/>
    <p:sldId id="289" r:id="rId27"/>
    <p:sldId id="283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4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51C60-44CE-42AA-9B51-7AF952A77E1E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6EE7E8-10E0-4FEF-9A22-12BE201229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заставки\фоны\samer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1607338"/>
            <a:ext cx="5155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ЗДОРОВЫЙ ОБРАЗ ЖИЗНИ ДЛЯ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ДЕТЕЙ ДОШКОЛЬНОГО ВОЗРАСТА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33575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Ковров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476846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та\шаблоны для презентаций\1680colourback_1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160719"/>
            <a:ext cx="6357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/>
              <a:t>Деревянные кони по снегу скачут, А в снег не проваливаются. </a:t>
            </a:r>
          </a:p>
        </p:txBody>
      </p:sp>
      <p:pic>
        <p:nvPicPr>
          <p:cNvPr id="11" name="Picture 5" descr="C:\Users\Александр\Desktop\клипарт\iCAG3YF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522" y="1071552"/>
            <a:ext cx="3126728" cy="1500198"/>
          </a:xfrm>
          <a:prstGeom prst="rect">
            <a:avLst/>
          </a:prstGeom>
          <a:noFill/>
        </p:spPr>
      </p:pic>
      <p:pic>
        <p:nvPicPr>
          <p:cNvPr id="12" name="Picture 2" descr="C:\Users\Александр\Desktop\клипарт\0_94591_9be67fac_XL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35"/>
            <a:ext cx="2828132" cy="23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285852" y="267890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Кто по снегу быстро мчится, </a:t>
            </a:r>
          </a:p>
          <a:p>
            <a:pPr>
              <a:buNone/>
            </a:pPr>
            <a:r>
              <a:rPr lang="ru-RU" dirty="0"/>
              <a:t>Провалиться не боится?</a:t>
            </a:r>
          </a:p>
        </p:txBody>
      </p:sp>
      <p:pic>
        <p:nvPicPr>
          <p:cNvPr id="14" name="Picture 5" descr="G:\заставки\iCAPQEZ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33019"/>
            <a:ext cx="2643206" cy="203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G:\картинки зима\img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715140" cy="3777266"/>
          </a:xfrm>
          <a:prstGeom prst="rect">
            <a:avLst/>
          </a:prstGeom>
          <a:noFill/>
        </p:spPr>
      </p:pic>
      <p:pic>
        <p:nvPicPr>
          <p:cNvPr id="5" name="Picture 18" descr="Sven_Fischer_200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15140" y="0"/>
            <a:ext cx="2428860" cy="3214692"/>
          </a:xfrm>
          <a:prstGeom prst="rect">
            <a:avLst/>
          </a:prstGeom>
          <a:noFill/>
          <a:ln/>
        </p:spPr>
      </p:pic>
      <p:pic>
        <p:nvPicPr>
          <p:cNvPr id="6" name="Picture 3" descr="G:\картинки зима\iCAAV61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95208"/>
            <a:ext cx="4572000" cy="1948292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клипарт\iCAB7TRD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20"/>
            <a:ext cx="2214546" cy="1500180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клипарт\iCA614C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643320"/>
            <a:ext cx="2428892" cy="1500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10"/>
            <a:ext cx="7339042" cy="4413192"/>
          </a:xfrm>
        </p:spPr>
        <p:txBody>
          <a:bodyPr/>
          <a:lstStyle/>
          <a:p>
            <a:r>
              <a:rPr lang="ru-RU" dirty="0"/>
              <a:t>Во дворе с утра игра, Разыгралась детвора. Крики: "шайбу!", "мимо!", "бей!" - Там идёт игра - ... (Хоккей)</a:t>
            </a:r>
          </a:p>
        </p:txBody>
      </p:sp>
      <p:pic>
        <p:nvPicPr>
          <p:cNvPr id="4" name="Picture 2" descr="C:\Users\Александр\Desktop\клипарт\0_94591_9be67fac_XL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35767"/>
            <a:ext cx="2828132" cy="21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G:\картинки зима\medium_2010011609493237566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46602"/>
            <a:ext cx="5810244" cy="3375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sport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75031"/>
            <a:ext cx="7000924" cy="4466771"/>
          </a:xfrm>
        </p:spPr>
        <p:txBody>
          <a:bodyPr/>
          <a:lstStyle/>
          <a:p>
            <a:r>
              <a:rPr lang="ru-RU" dirty="0"/>
              <a:t>Есть ребята у меня </a:t>
            </a:r>
          </a:p>
          <a:p>
            <a:r>
              <a:rPr lang="ru-RU" dirty="0"/>
              <a:t>Два серебряных коня.</a:t>
            </a:r>
          </a:p>
          <a:p>
            <a:r>
              <a:rPr lang="ru-RU" dirty="0"/>
              <a:t> Езжу сразу на обоих </a:t>
            </a:r>
          </a:p>
          <a:p>
            <a:r>
              <a:rPr lang="ru-RU" dirty="0"/>
              <a:t>Что за кони у меня?</a:t>
            </a:r>
          </a:p>
        </p:txBody>
      </p:sp>
      <p:pic>
        <p:nvPicPr>
          <p:cNvPr id="4" name="Picture 2" descr="C:\Users\Александр\Desktop\клипарт\0_94591_9be67fac_XL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6139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Александр\Desktop\клипарт\iCASIBI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518171"/>
            <a:ext cx="3328635" cy="2089562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клипарт\large_1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839643"/>
            <a:ext cx="3690942" cy="218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картинки зима\katoooook_eyJ3Ijo1NjF9_preview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98" cy="3214688"/>
          </a:xfrm>
          <a:prstGeom prst="rect">
            <a:avLst/>
          </a:prstGeom>
          <a:noFill/>
        </p:spPr>
      </p:pic>
      <p:pic>
        <p:nvPicPr>
          <p:cNvPr id="5" name="Picture 2" descr="G:\картинки зима\iCAJZBL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3560"/>
            <a:ext cx="3071802" cy="2303852"/>
          </a:xfrm>
          <a:prstGeom prst="rect">
            <a:avLst/>
          </a:prstGeom>
          <a:noFill/>
        </p:spPr>
      </p:pic>
      <p:pic>
        <p:nvPicPr>
          <p:cNvPr id="6" name="Picture 4" descr="G:\картинки зима\iCAZZ3Y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398" y="3268271"/>
            <a:ext cx="3134998" cy="1875229"/>
          </a:xfrm>
          <a:prstGeom prst="rect">
            <a:avLst/>
          </a:prstGeom>
          <a:noFill/>
        </p:spPr>
      </p:pic>
      <p:pic>
        <p:nvPicPr>
          <p:cNvPr id="7" name="Picture 2" descr="G:\картинки зима\iCA32BZ6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3" y="3161113"/>
            <a:ext cx="4226899" cy="1982387"/>
          </a:xfrm>
          <a:prstGeom prst="rect">
            <a:avLst/>
          </a:prstGeom>
          <a:noFill/>
        </p:spPr>
      </p:pic>
      <p:pic>
        <p:nvPicPr>
          <p:cNvPr id="8" name="Picture 7" descr="G:\картинки зима\959aecb2f8917647992988bfd464cdf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9276" y="1768073"/>
            <a:ext cx="2244725" cy="1553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D:\работа\шаблоны для презентаций\1680colourback_1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5124" name="Picture 4" descr="C:\Users\Александр\Desktop\клипарт\morning-boys-life-179054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94"/>
            <a:ext cx="2809808" cy="2253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1429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На прогулку выходи,</a:t>
            </a:r>
            <a:br>
              <a:rPr lang="ru-RU" sz="2400" i="1" dirty="0"/>
            </a:br>
            <a:r>
              <a:rPr lang="ru-RU" sz="2400" i="1" dirty="0"/>
              <a:t>Свежим воздухом дыши.</a:t>
            </a:r>
            <a:br>
              <a:rPr lang="ru-RU" sz="2400" i="1" dirty="0"/>
            </a:br>
            <a:r>
              <a:rPr lang="ru-RU" sz="2400" i="1" dirty="0"/>
              <a:t>Только помни при уходе:</a:t>
            </a:r>
            <a:br>
              <a:rPr lang="ru-RU" sz="2400" i="1" dirty="0"/>
            </a:br>
            <a:r>
              <a:rPr lang="ru-RU" sz="2400" i="1" dirty="0"/>
              <a:t>Одеваться по погоде!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2987585"/>
            <a:ext cx="392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333300"/>
                </a:solidFill>
              </a:rPr>
              <a:t>Ну, а если уж случилось:</a:t>
            </a:r>
            <a:br>
              <a:rPr lang="ru-RU" sz="2400" i="1" dirty="0">
                <a:solidFill>
                  <a:srgbClr val="333300"/>
                </a:solidFill>
              </a:rPr>
            </a:br>
            <a:r>
              <a:rPr lang="ru-RU" sz="2400" i="1" dirty="0">
                <a:solidFill>
                  <a:srgbClr val="333300"/>
                </a:solidFill>
              </a:rPr>
              <a:t>Разболеться получилось,</a:t>
            </a:r>
            <a:br>
              <a:rPr lang="ru-RU" sz="2400" i="1" dirty="0">
                <a:solidFill>
                  <a:srgbClr val="333300"/>
                </a:solidFill>
              </a:rPr>
            </a:br>
            <a:r>
              <a:rPr lang="ru-RU" sz="2400" i="1" dirty="0">
                <a:solidFill>
                  <a:srgbClr val="333300"/>
                </a:solidFill>
              </a:rPr>
              <a:t>Знай, к врачу тебе пора.</a:t>
            </a:r>
            <a:br>
              <a:rPr lang="ru-RU" sz="2400" i="1" dirty="0">
                <a:solidFill>
                  <a:srgbClr val="333300"/>
                </a:solidFill>
              </a:rPr>
            </a:br>
            <a:r>
              <a:rPr lang="ru-RU" sz="2400" i="1" dirty="0">
                <a:solidFill>
                  <a:srgbClr val="333300"/>
                </a:solidFill>
              </a:rPr>
              <a:t>Он поможет нам всегда!</a:t>
            </a:r>
          </a:p>
        </p:txBody>
      </p:sp>
      <p:pic>
        <p:nvPicPr>
          <p:cNvPr id="11" name="Picture 5" descr="C:\Users\Александр\Desktop\клипарт\img119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60718"/>
            <a:ext cx="4071966" cy="2571768"/>
          </a:xfrm>
          <a:prstGeom prst="rect">
            <a:avLst/>
          </a:prstGeom>
          <a:noFill/>
        </p:spPr>
      </p:pic>
      <p:pic>
        <p:nvPicPr>
          <p:cNvPr id="12" name="Picture 2" descr="D:\работа\заставки\фоны\samerf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57290" y="1821651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C00000"/>
                </a:solidFill>
              </a:rPr>
              <a:t>ЛЕТНИЕ ВИДЫ СПОРТА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заставки\children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0"/>
            <a:ext cx="7024113" cy="36349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3429006"/>
            <a:ext cx="5143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этом спорте игроки</a:t>
            </a:r>
            <a:br>
              <a:rPr lang="ru-RU" dirty="0"/>
            </a:br>
            <a:r>
              <a:rPr lang="ru-RU" dirty="0"/>
              <a:t>Все ловки и высоки.</a:t>
            </a:r>
            <a:br>
              <a:rPr lang="ru-RU" dirty="0"/>
            </a:br>
            <a:r>
              <a:rPr lang="ru-RU" dirty="0"/>
              <a:t>Любят в мяч они играть</a:t>
            </a:r>
            <a:br>
              <a:rPr lang="ru-RU" dirty="0"/>
            </a:br>
            <a:r>
              <a:rPr lang="ru-RU" dirty="0"/>
              <a:t>И в кольцо его кидать.</a:t>
            </a:r>
            <a:br>
              <a:rPr lang="ru-RU" dirty="0"/>
            </a:br>
            <a:r>
              <a:rPr lang="ru-RU" dirty="0"/>
              <a:t>Мячик звонко бьет об пол,</a:t>
            </a:r>
            <a:br>
              <a:rPr lang="ru-RU" dirty="0"/>
            </a:br>
            <a:r>
              <a:rPr lang="ru-RU" dirty="0"/>
              <a:t>Значит, это ...</a:t>
            </a:r>
          </a:p>
        </p:txBody>
      </p:sp>
      <p:pic>
        <p:nvPicPr>
          <p:cNvPr id="4101" name="Picture 5" descr="C:\Users\Александр\Desktop\заставки\iCATOSG0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928940"/>
            <a:ext cx="1857356" cy="1709741"/>
          </a:xfrm>
          <a:prstGeom prst="rect">
            <a:avLst/>
          </a:prstGeom>
          <a:noFill/>
        </p:spPr>
      </p:pic>
      <p:pic>
        <p:nvPicPr>
          <p:cNvPr id="4102" name="Picture 6" descr="C:\Users\Александр\Desktop\заставки\iCAIY8ZRV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673885"/>
            <a:ext cx="1500198" cy="1484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0_1bab3_6199a42b_XL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86" y="0"/>
            <a:ext cx="9111215" cy="51435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53"/>
            <a:ext cx="7696200" cy="4520349"/>
          </a:xfrm>
        </p:spPr>
        <p:txBody>
          <a:bodyPr/>
          <a:lstStyle/>
          <a:p>
            <a:pPr>
              <a:buNone/>
            </a:pPr>
            <a:r>
              <a:rPr lang="ru-RU" dirty="0"/>
              <a:t>Здесь команда побеждает,</a:t>
            </a:r>
            <a:br>
              <a:rPr lang="ru-RU" dirty="0"/>
            </a:br>
            <a:r>
              <a:rPr lang="ru-RU" dirty="0"/>
              <a:t>Если мячик не роняет.</a:t>
            </a:r>
            <a:br>
              <a:rPr lang="ru-RU" dirty="0"/>
            </a:br>
            <a:r>
              <a:rPr lang="ru-RU" dirty="0"/>
              <a:t>Он летит с подачи метко</a:t>
            </a:r>
            <a:br>
              <a:rPr lang="ru-RU" dirty="0"/>
            </a:br>
            <a:r>
              <a:rPr lang="ru-RU" dirty="0"/>
              <a:t>Не в ворота - через сетку.</a:t>
            </a:r>
            <a:br>
              <a:rPr lang="ru-RU" dirty="0"/>
            </a:br>
            <a:r>
              <a:rPr lang="ru-RU" dirty="0"/>
              <a:t>И площадка, а не поле</a:t>
            </a:r>
            <a:br>
              <a:rPr lang="ru-RU" dirty="0"/>
            </a:br>
            <a:r>
              <a:rPr lang="ru-RU" dirty="0"/>
              <a:t>У спортсменов в ...</a:t>
            </a:r>
          </a:p>
          <a:p>
            <a:endParaRPr lang="ru-RU" dirty="0"/>
          </a:p>
        </p:txBody>
      </p:sp>
      <p:pic>
        <p:nvPicPr>
          <p:cNvPr id="4" name="Picture 5" descr="happy-children-s-beach-volleyball-motion-vector-material_15-5969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52094" y="785800"/>
            <a:ext cx="5506252" cy="4196983"/>
          </a:xfrm>
          <a:prstGeom prst="rect">
            <a:avLst/>
          </a:prstGeom>
          <a:noFill/>
          <a:ln/>
        </p:spPr>
      </p:pic>
      <p:pic>
        <p:nvPicPr>
          <p:cNvPr id="35842" name="Picture 2" descr="C:\Users\Александр\Desktop\заставки\vlwdXctvFO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2518171"/>
            <a:ext cx="3014665" cy="244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клипарт\img1[3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5304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6"/>
            <a:ext cx="7481918" cy="4627506"/>
          </a:xfrm>
        </p:spPr>
        <p:txBody>
          <a:bodyPr/>
          <a:lstStyle/>
          <a:p>
            <a:pPr>
              <a:buNone/>
            </a:pPr>
            <a:r>
              <a:rPr lang="ru-RU" dirty="0"/>
              <a:t>Соберем команду в школе</a:t>
            </a:r>
            <a:br>
              <a:rPr lang="ru-RU" dirty="0"/>
            </a:br>
            <a:r>
              <a:rPr lang="ru-RU" dirty="0"/>
              <a:t>И найдем большое поле.</a:t>
            </a:r>
            <a:br>
              <a:rPr lang="ru-RU" dirty="0"/>
            </a:br>
            <a:r>
              <a:rPr lang="ru-RU" dirty="0"/>
              <a:t>Пробиваем угловой -</a:t>
            </a:r>
            <a:br>
              <a:rPr lang="ru-RU" dirty="0"/>
            </a:br>
            <a:r>
              <a:rPr lang="ru-RU" dirty="0"/>
              <a:t>Забиваем головой.</a:t>
            </a:r>
            <a:br>
              <a:rPr lang="ru-RU" dirty="0"/>
            </a:br>
            <a:r>
              <a:rPr lang="ru-RU" dirty="0"/>
              <a:t>И в воротах пятый гол!</a:t>
            </a:r>
            <a:br>
              <a:rPr lang="ru-RU" dirty="0"/>
            </a:br>
            <a:r>
              <a:rPr lang="ru-RU" dirty="0"/>
              <a:t>Очень любим мы ...</a:t>
            </a:r>
          </a:p>
          <a:p>
            <a:endParaRPr lang="ru-RU" dirty="0"/>
          </a:p>
        </p:txBody>
      </p:sp>
      <p:pic>
        <p:nvPicPr>
          <p:cNvPr id="36866" name="Picture 2" descr="C:\Users\Александр\Desktop\клипарт\iCAVEWX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160718"/>
            <a:ext cx="3567129" cy="2501314"/>
          </a:xfrm>
          <a:prstGeom prst="rect">
            <a:avLst/>
          </a:prstGeom>
          <a:noFill/>
        </p:spPr>
      </p:pic>
      <p:pic>
        <p:nvPicPr>
          <p:cNvPr id="36867" name="Picture 3" descr="C:\Users\Александр\Desktop\клипарт\iCAG69AV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2846510"/>
            <a:ext cx="4357719" cy="201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Летние виды спорта</a:t>
            </a:r>
          </a:p>
        </p:txBody>
      </p:sp>
      <p:pic>
        <p:nvPicPr>
          <p:cNvPr id="40963" name="Picture 3" descr="0_1bab1_45926e19_XL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ln/>
        </p:spPr>
      </p:pic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403350" y="4137422"/>
            <a:ext cx="2000250" cy="8751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8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Футбол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375032"/>
            <a:ext cx="47148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Ему бассейн так приглянулся –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тут же в воду бултыхнулся,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Помчался стилем баттерфляй,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спортсмена отгадай…. пловец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Александр\Desktop\клипарт\xbBR_X_Xh9Q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1" y="361686"/>
            <a:ext cx="3803761" cy="2424378"/>
          </a:xfrm>
          <a:prstGeom prst="rect">
            <a:avLst/>
          </a:prstGeom>
          <a:noFill/>
        </p:spPr>
      </p:pic>
      <p:pic>
        <p:nvPicPr>
          <p:cNvPr id="6" name="Picture 3" descr="C:\Users\Александр\Desktop\заставки\BhcWNKNlhzek9TblQzc0Q3WXNwVS9OMWl1MGZCOXYwM2FEZzNGRkRGNFZXdDhXc0JWbkd3TjQ5TnFDUDJyODBTRGVEWk4rTHA5M2VBTDBZSys3T1JrODMzYVhtRVFhdzdmZCtSSlR3S0kyWHZWWC9DVQ==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35965"/>
            <a:ext cx="4294862" cy="2893239"/>
          </a:xfrm>
          <a:prstGeom prst="rect">
            <a:avLst/>
          </a:prstGeom>
          <a:noFill/>
        </p:spPr>
      </p:pic>
      <p:pic>
        <p:nvPicPr>
          <p:cNvPr id="51202" name="Picture 2" descr="C:\Users\Александр\Desktop\клипарт\0_71e45_85ba45ba_xl[2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91617"/>
            <a:ext cx="2714644" cy="2424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8999122_333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5031"/>
            <a:ext cx="8229600" cy="4356989"/>
          </a:xfrm>
        </p:spPr>
        <p:txBody>
          <a:bodyPr/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dirty="0"/>
              <a:t>Ноги и мышцы все время в движении -</a:t>
            </a:r>
          </a:p>
          <a:p>
            <a:pPr>
              <a:buNone/>
            </a:pPr>
            <a:r>
              <a:rPr lang="ru-RU" dirty="0"/>
              <a:t>Это не просто идет человек.</a:t>
            </a:r>
          </a:p>
          <a:p>
            <a:pPr>
              <a:buNone/>
            </a:pPr>
            <a:r>
              <a:rPr lang="ru-RU" dirty="0"/>
              <a:t>Такие вот быстрые передвижения</a:t>
            </a:r>
          </a:p>
          <a:p>
            <a:pPr>
              <a:buNone/>
            </a:pPr>
            <a:r>
              <a:rPr lang="ru-RU" dirty="0"/>
              <a:t>Мы называем коротко — ... (бег)</a:t>
            </a:r>
          </a:p>
          <a:p>
            <a:endParaRPr lang="ru-RU" dirty="0"/>
          </a:p>
        </p:txBody>
      </p:sp>
      <p:pic>
        <p:nvPicPr>
          <p:cNvPr id="4" name="Picture 5" descr="41543770_john_gregso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2500312"/>
            <a:ext cx="4000496" cy="2339581"/>
          </a:xfrm>
          <a:prstGeom prst="rect">
            <a:avLst/>
          </a:prstGeom>
          <a:noFill/>
          <a:ln/>
        </p:spPr>
      </p:pic>
      <p:pic>
        <p:nvPicPr>
          <p:cNvPr id="5" name="Picture 10" descr="C:\Users\Александр\Desktop\заставки\5374590211398372676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928939"/>
            <a:ext cx="3373774" cy="1857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0027-027-Beg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7611" y="267874"/>
            <a:ext cx="8106355" cy="466133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717"/>
            <a:ext cx="8643998" cy="4571303"/>
          </a:xfrm>
        </p:spPr>
        <p:txBody>
          <a:bodyPr/>
          <a:lstStyle/>
          <a:p>
            <a:pPr>
              <a:buNone/>
            </a:pPr>
            <a:r>
              <a:rPr lang="ru-RU" dirty="0"/>
              <a:t>Эти фрукты не </a:t>
            </a:r>
          </a:p>
          <a:p>
            <a:pPr>
              <a:buNone/>
            </a:pPr>
            <a:r>
              <a:rPr lang="ru-RU" dirty="0"/>
              <a:t>съедобны,</a:t>
            </a:r>
          </a:p>
          <a:p>
            <a:pPr>
              <a:buNone/>
            </a:pPr>
            <a:r>
              <a:rPr lang="ru-RU" dirty="0"/>
              <a:t>Но огромны и </a:t>
            </a:r>
          </a:p>
          <a:p>
            <a:pPr>
              <a:buNone/>
            </a:pPr>
            <a:r>
              <a:rPr lang="ru-RU" dirty="0"/>
              <a:t>удобны.</a:t>
            </a:r>
          </a:p>
          <a:p>
            <a:pPr>
              <a:buNone/>
            </a:pPr>
            <a:r>
              <a:rPr lang="ru-RU" dirty="0"/>
              <a:t>Их иной спортсмен </a:t>
            </a:r>
          </a:p>
          <a:p>
            <a:pPr>
              <a:buNone/>
            </a:pPr>
            <a:r>
              <a:rPr lang="ru-RU" dirty="0"/>
              <a:t>часами</a:t>
            </a:r>
          </a:p>
          <a:p>
            <a:pPr>
              <a:buNone/>
            </a:pPr>
            <a:r>
              <a:rPr lang="ru-RU" dirty="0"/>
              <a:t>Лупит сильно </a:t>
            </a:r>
          </a:p>
          <a:p>
            <a:pPr>
              <a:buNone/>
            </a:pPr>
            <a:r>
              <a:rPr lang="ru-RU" dirty="0"/>
              <a:t>кулаками.</a:t>
            </a:r>
          </a:p>
          <a:p>
            <a:endParaRPr lang="ru-RU" dirty="0"/>
          </a:p>
        </p:txBody>
      </p:sp>
      <p:pic>
        <p:nvPicPr>
          <p:cNvPr id="4" name="Picture 5" descr="346882_html_4f04796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7620" y="1000114"/>
            <a:ext cx="5286380" cy="4143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80074507_4663906_1a7196ba11af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</p:pic>
      <p:pic>
        <p:nvPicPr>
          <p:cNvPr id="5" name="Picture 2" descr="D:\работа\шаблоны для презентаций\1680colourback_1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2149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Игра «Это правда или нет»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Вас прошу я дать ответ: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Это правда или нет?  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                                     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Чтоб с микробами не знаться,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Надо, дети, закаляться?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Никогда чтоб не хворать,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Надо целый день проспать?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Чтоб зимою не болеть,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На улице надо петь?</a:t>
            </a:r>
          </a:p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 И от гриппа, от ангины</a:t>
            </a:r>
          </a:p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Нас спасают витамины?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Будешь кушать лук, чеснок –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Тебя простуда не найдет?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Хочешь самым крепким стать?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Сосульки начинай лизать!</a:t>
            </a:r>
          </a:p>
          <a:p>
            <a:r>
              <a:rPr lang="ru-RU" sz="1600" b="1" dirty="0"/>
              <a:t>Ешь побольше витаминов –</a:t>
            </a:r>
          </a:p>
          <a:p>
            <a:r>
              <a:rPr lang="ru-RU" sz="1600" b="1" dirty="0"/>
              <a:t>Будешь сильным и красивым?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Если хочешь сильным быть,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Со спортом надобно дружить?</a:t>
            </a:r>
          </a:p>
        </p:txBody>
      </p:sp>
      <p:pic>
        <p:nvPicPr>
          <p:cNvPr id="7" name="Picture 3" descr="C:\Users\Александр\Desktop\заставки\vlwdXctvFOk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0"/>
            <a:ext cx="3896052" cy="2411033"/>
          </a:xfrm>
          <a:prstGeom prst="rect">
            <a:avLst/>
          </a:prstGeom>
          <a:noFill/>
        </p:spPr>
      </p:pic>
      <p:pic>
        <p:nvPicPr>
          <p:cNvPr id="37890" name="Picture 2" descr="C:\Users\Александр\Desktop\клипарт\critte-2r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407443"/>
            <a:ext cx="3643218" cy="273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та\шаблоны для презентаций\1680colourback_1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89346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Чтоб здоровье сохранить,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Организм свой укрепить,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Знает вся моя семья —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Должен быть режим у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 дня.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107535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Следует, ребята, знать —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Нужно всем подольше спать.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Ну а утром не лениться —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На зарядку становиться!</a:t>
            </a:r>
          </a:p>
        </p:txBody>
      </p:sp>
      <p:pic>
        <p:nvPicPr>
          <p:cNvPr id="12" name="Picture 5" descr="C:\Users\Александр\Desktop\клипарт\dlja_vali[3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518171"/>
            <a:ext cx="4756729" cy="246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 descr="C:\Users\Александр\Desktop\клипарт\з-оровье-и-гигиена-36281499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"/>
            <a:ext cx="4929190" cy="283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D:\работа\шаблоны для презентаций\1680colourback_1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5143500"/>
          </a:xfrm>
          <a:prstGeom prst="rect">
            <a:avLst/>
          </a:prstGeom>
          <a:noFill/>
        </p:spPr>
      </p:pic>
      <p:pic>
        <p:nvPicPr>
          <p:cNvPr id="5124" name="Picture 4" descr="C:\Users\Александр\Desktop\клипарт\morning-boys-life-179054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482584"/>
            <a:ext cx="1960668" cy="14466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43504" y="58934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Чистить зубы, умываться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И почаще улыбаться,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Закаляться, и тогда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Не страшна тебе хандра.</a:t>
            </a:r>
          </a:p>
        </p:txBody>
      </p:sp>
      <p:pic>
        <p:nvPicPr>
          <p:cNvPr id="11" name="Picture 2" descr="C:\Users\Александр\Desktop\клипарт\5-stars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71" y="214297"/>
            <a:ext cx="4476781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14282" y="2839643"/>
            <a:ext cx="3500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У здоровья есть враги,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С ними дружбы не води!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Среди них тихоня лень,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С ней борись ты каждый день.</a:t>
            </a:r>
          </a:p>
        </p:txBody>
      </p:sp>
      <p:pic>
        <p:nvPicPr>
          <p:cNvPr id="5127" name="Picture 7" descr="C:\Users\Александр\Desktop\клипарт\0_71e45_85ba45ba_xl[2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982386"/>
            <a:ext cx="3500462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D:\работа\шаблоны для презентаций\1680colourback_1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60718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Чтобы ни один микроб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Не попал случайно в рот,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Руки мыть перед едой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Нужно мылом и водой.</a:t>
            </a:r>
          </a:p>
        </p:txBody>
      </p:sp>
      <p:pic>
        <p:nvPicPr>
          <p:cNvPr id="7" name="Picture 4" descr="C:\Users\Александр\Desktop\клипарт\iCA4B4D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0717"/>
            <a:ext cx="3362688" cy="29468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3375428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Кушать овощи и фрукты,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Рыбу, молокопродукты -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Вот полезная еда,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Витаминами полна!</a:t>
            </a:r>
          </a:p>
        </p:txBody>
      </p:sp>
      <p:pic>
        <p:nvPicPr>
          <p:cNvPr id="10" name="Picture 6" descr="C:\Users\Александр\Desktop\клипарт\healthy-snack1[1] -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6"/>
            <a:ext cx="350046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та\шаблоны для презентаций\1680colourback_1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375032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На прогулку выходи,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Свежим воздухом дыши.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Только помни при уходе: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Одеваться по погоде!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14692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Ну, а если уж случилось: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Разболеться получилось,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Знай, к врачу тебе пора.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Он поможет нам всегда!</a:t>
            </a:r>
          </a:p>
        </p:txBody>
      </p:sp>
      <p:pic>
        <p:nvPicPr>
          <p:cNvPr id="8" name="Picture 2" descr="C:\Users\Александр\Desktop\клипарт\skidki-Sankt-Peterburg-1380299401_0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076" y="2071683"/>
            <a:ext cx="3749890" cy="2911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3" descr="D:\работа\заставки\ДЕТИ\dfn6h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3786214" cy="316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D:\работа\шаблоны для презентаций\1680colourback_1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5124" name="Picture 4" descr="C:\Users\Александр\Desktop\клипарт\morning-boys-life-179054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94"/>
            <a:ext cx="2809808" cy="2253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1429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На прогулку выходи,</a:t>
            </a:r>
            <a:br>
              <a:rPr lang="ru-RU" sz="2400" i="1" dirty="0"/>
            </a:br>
            <a:r>
              <a:rPr lang="ru-RU" sz="2400" i="1" dirty="0"/>
              <a:t>Свежим воздухом дыши.</a:t>
            </a:r>
            <a:br>
              <a:rPr lang="ru-RU" sz="2400" i="1" dirty="0"/>
            </a:br>
            <a:r>
              <a:rPr lang="ru-RU" sz="2400" i="1" dirty="0"/>
              <a:t>Только помни при уходе:</a:t>
            </a:r>
            <a:br>
              <a:rPr lang="ru-RU" sz="2400" i="1" dirty="0"/>
            </a:br>
            <a:r>
              <a:rPr lang="ru-RU" sz="2400" i="1" dirty="0"/>
              <a:t>Одеваться по погоде!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2987585"/>
            <a:ext cx="392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333300"/>
                </a:solidFill>
              </a:rPr>
              <a:t>Ну, а если уж случилось:</a:t>
            </a:r>
            <a:br>
              <a:rPr lang="ru-RU" sz="2400" i="1" dirty="0">
                <a:solidFill>
                  <a:srgbClr val="333300"/>
                </a:solidFill>
              </a:rPr>
            </a:br>
            <a:r>
              <a:rPr lang="ru-RU" sz="2400" i="1" dirty="0">
                <a:solidFill>
                  <a:srgbClr val="333300"/>
                </a:solidFill>
              </a:rPr>
              <a:t>Разболеться получилось,</a:t>
            </a:r>
            <a:br>
              <a:rPr lang="ru-RU" sz="2400" i="1" dirty="0">
                <a:solidFill>
                  <a:srgbClr val="333300"/>
                </a:solidFill>
              </a:rPr>
            </a:br>
            <a:r>
              <a:rPr lang="ru-RU" sz="2400" i="1" dirty="0">
                <a:solidFill>
                  <a:srgbClr val="333300"/>
                </a:solidFill>
              </a:rPr>
              <a:t>Знай, к врачу тебе пора.</a:t>
            </a:r>
            <a:br>
              <a:rPr lang="ru-RU" sz="2400" i="1" dirty="0">
                <a:solidFill>
                  <a:srgbClr val="333300"/>
                </a:solidFill>
              </a:rPr>
            </a:br>
            <a:r>
              <a:rPr lang="ru-RU" sz="2400" i="1" dirty="0">
                <a:solidFill>
                  <a:srgbClr val="333300"/>
                </a:solidFill>
              </a:rPr>
              <a:t>Он поможет нам всегда!</a:t>
            </a:r>
          </a:p>
        </p:txBody>
      </p:sp>
      <p:pic>
        <p:nvPicPr>
          <p:cNvPr id="11" name="Picture 5" descr="C:\Users\Александр\Desktop\клипарт\img119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60718"/>
            <a:ext cx="4071966" cy="2571768"/>
          </a:xfrm>
          <a:prstGeom prst="rect">
            <a:avLst/>
          </a:prstGeom>
          <a:noFill/>
        </p:spPr>
      </p:pic>
      <p:pic>
        <p:nvPicPr>
          <p:cNvPr id="12" name="Picture 2" descr="D:\работа\заставки\фоны\samerf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357422" y="1821651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Вот те добрые советы,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В них и спрятаны секреты,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Как здоровье сохранить.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Научись его ценить!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7239000" cy="857250"/>
          </a:xfrm>
        </p:spPr>
        <p:txBody>
          <a:bodyPr/>
          <a:lstStyle/>
          <a:p>
            <a:r>
              <a:rPr lang="ru-RU" sz="4800" dirty="0">
                <a:solidFill>
                  <a:srgbClr val="00FF00"/>
                </a:solidFill>
              </a:rPr>
              <a:t>   </a:t>
            </a:r>
            <a:r>
              <a:rPr lang="ru-RU" sz="4800" i="1" dirty="0">
                <a:solidFill>
                  <a:srgbClr val="C00000"/>
                </a:solidFill>
              </a:rPr>
              <a:t>Виды спорта.</a:t>
            </a:r>
          </a:p>
        </p:txBody>
      </p:sp>
      <p:pic>
        <p:nvPicPr>
          <p:cNvPr id="2060" name="Picture 12" descr="1300516845_stendprevyu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785800"/>
            <a:ext cx="7745440" cy="414340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600_1200_20100116095020403095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ln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714348" y="107139"/>
            <a:ext cx="7858180" cy="1178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Зимние виды спорта  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</TotalTime>
  <Words>655</Words>
  <Application>Microsoft Office PowerPoint</Application>
  <PresentationFormat>Экран (16:9)</PresentationFormat>
  <Paragraphs>67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Impact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Виды спорта.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Летние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28</cp:revision>
  <dcterms:created xsi:type="dcterms:W3CDTF">2015-10-01T17:28:27Z</dcterms:created>
  <dcterms:modified xsi:type="dcterms:W3CDTF">2021-03-03T08:51:00Z</dcterms:modified>
</cp:coreProperties>
</file>